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0"/>
  </p:notesMasterIdLst>
  <p:sldIdLst>
    <p:sldId id="256" r:id="rId2"/>
    <p:sldId id="257" r:id="rId3"/>
    <p:sldId id="258" r:id="rId4"/>
    <p:sldId id="278" r:id="rId5"/>
    <p:sldId id="280" r:id="rId6"/>
    <p:sldId id="260" r:id="rId7"/>
    <p:sldId id="261" r:id="rId8"/>
    <p:sldId id="262" r:id="rId9"/>
    <p:sldId id="263" r:id="rId10"/>
    <p:sldId id="264" r:id="rId11"/>
    <p:sldId id="265" r:id="rId12"/>
    <p:sldId id="285" r:id="rId13"/>
    <p:sldId id="287" r:id="rId14"/>
    <p:sldId id="281" r:id="rId15"/>
    <p:sldId id="274" r:id="rId16"/>
    <p:sldId id="275" r:id="rId17"/>
    <p:sldId id="286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EA5AC-ED6F-48E0-A086-F5025E95D927}" v="37" dt="2022-12-27T18:36:52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sh Kumar" userId="c40c3c1f43e766ba" providerId="LiveId" clId="{03AEA5AC-ED6F-48E0-A086-F5025E95D927}"/>
    <pc:docChg chg="undo custSel addSld delSld modSld">
      <pc:chgData name="Suresh Kumar" userId="c40c3c1f43e766ba" providerId="LiveId" clId="{03AEA5AC-ED6F-48E0-A086-F5025E95D927}" dt="2022-12-27T18:45:33.931" v="454" actId="20577"/>
      <pc:docMkLst>
        <pc:docMk/>
      </pc:docMkLst>
      <pc:sldChg chg="modSp mod">
        <pc:chgData name="Suresh Kumar" userId="c40c3c1f43e766ba" providerId="LiveId" clId="{03AEA5AC-ED6F-48E0-A086-F5025E95D927}" dt="2022-12-27T18:45:33.931" v="454" actId="20577"/>
        <pc:sldMkLst>
          <pc:docMk/>
          <pc:sldMk cId="2331694041" sldId="256"/>
        </pc:sldMkLst>
        <pc:spChg chg="mod">
          <ac:chgData name="Suresh Kumar" userId="c40c3c1f43e766ba" providerId="LiveId" clId="{03AEA5AC-ED6F-48E0-A086-F5025E95D927}" dt="2022-12-27T18:45:33.931" v="454" actId="20577"/>
          <ac:spMkLst>
            <pc:docMk/>
            <pc:sldMk cId="2331694041" sldId="256"/>
            <ac:spMk id="2" creationId="{D8FFCEC1-C72A-3E82-996B-C1CA2B751A58}"/>
          </ac:spMkLst>
        </pc:spChg>
      </pc:sldChg>
      <pc:sldChg chg="addSp delSp modSp new mod setBg delDesignElem chgLayout">
        <pc:chgData name="Suresh Kumar" userId="c40c3c1f43e766ba" providerId="LiveId" clId="{03AEA5AC-ED6F-48E0-A086-F5025E95D927}" dt="2022-12-27T18:24:42.177" v="151" actId="27636"/>
        <pc:sldMkLst>
          <pc:docMk/>
          <pc:sldMk cId="1383779174" sldId="257"/>
        </pc:sldMkLst>
        <pc:spChg chg="mod ord">
          <ac:chgData name="Suresh Kumar" userId="c40c3c1f43e766ba" providerId="LiveId" clId="{03AEA5AC-ED6F-48E0-A086-F5025E95D927}" dt="2022-12-27T16:43:43.170" v="143" actId="26606"/>
          <ac:spMkLst>
            <pc:docMk/>
            <pc:sldMk cId="1383779174" sldId="257"/>
            <ac:spMk id="2" creationId="{69202609-96D0-0454-6FB8-43AF0C484B28}"/>
          </ac:spMkLst>
        </pc:spChg>
        <pc:spChg chg="mod ord">
          <ac:chgData name="Suresh Kumar" userId="c40c3c1f43e766ba" providerId="LiveId" clId="{03AEA5AC-ED6F-48E0-A086-F5025E95D927}" dt="2022-12-27T18:24:42.177" v="151" actId="27636"/>
          <ac:spMkLst>
            <pc:docMk/>
            <pc:sldMk cId="1383779174" sldId="257"/>
            <ac:spMk id="3" creationId="{E50A505B-7460-98B5-B7D8-91AE036D1CB8}"/>
          </ac:spMkLst>
        </pc:spChg>
        <pc:spChg chg="add">
          <ac:chgData name="Suresh Kumar" userId="c40c3c1f43e766ba" providerId="LiveId" clId="{03AEA5AC-ED6F-48E0-A086-F5025E95D927}" dt="2022-12-27T16:43:43.170" v="143" actId="26606"/>
          <ac:spMkLst>
            <pc:docMk/>
            <pc:sldMk cId="1383779174" sldId="257"/>
            <ac:spMk id="8" creationId="{063F27BC-7079-4FF7-8F7C-ABC82FA3C247}"/>
          </ac:spMkLst>
        </pc:spChg>
        <pc:spChg chg="add del">
          <ac:chgData name="Suresh Kumar" userId="c40c3c1f43e766ba" providerId="LiveId" clId="{03AEA5AC-ED6F-48E0-A086-F5025E95D927}" dt="2022-12-27T16:42:10.343" v="123" actId="700"/>
          <ac:spMkLst>
            <pc:docMk/>
            <pc:sldMk cId="1383779174" sldId="257"/>
            <ac:spMk id="9" creationId="{744CAA32-F237-419C-A2DD-43C28D920D3C}"/>
          </ac:spMkLst>
        </pc:spChg>
        <pc:picChg chg="add del">
          <ac:chgData name="Suresh Kumar" userId="c40c3c1f43e766ba" providerId="LiveId" clId="{03AEA5AC-ED6F-48E0-A086-F5025E95D927}" dt="2022-12-27T16:41:58.375" v="122" actId="21"/>
          <ac:picMkLst>
            <pc:docMk/>
            <pc:sldMk cId="1383779174" sldId="257"/>
            <ac:picMk id="5" creationId="{A80F3E10-5D15-FBF9-F176-F478BE9C00AB}"/>
          </ac:picMkLst>
        </pc:picChg>
        <pc:cxnChg chg="add">
          <ac:chgData name="Suresh Kumar" userId="c40c3c1f43e766ba" providerId="LiveId" clId="{03AEA5AC-ED6F-48E0-A086-F5025E95D927}" dt="2022-12-27T16:43:43.170" v="143" actId="26606"/>
          <ac:cxnSpMkLst>
            <pc:docMk/>
            <pc:sldMk cId="1383779174" sldId="257"/>
            <ac:cxnSpMk id="10" creationId="{61AF2F3F-06F0-42E3-8F72-36BEDCB694FC}"/>
          </ac:cxnSpMkLst>
        </pc:cxnChg>
        <pc:cxnChg chg="add del">
          <ac:chgData name="Suresh Kumar" userId="c40c3c1f43e766ba" providerId="LiveId" clId="{03AEA5AC-ED6F-48E0-A086-F5025E95D927}" dt="2022-12-27T16:42:10.343" v="123" actId="700"/>
          <ac:cxnSpMkLst>
            <pc:docMk/>
            <pc:sldMk cId="1383779174" sldId="257"/>
            <ac:cxnSpMk id="11" creationId="{691422F5-4221-4812-AFD9-5479C6D60AD9}"/>
          </ac:cxnSpMkLst>
        </pc:cxnChg>
      </pc:sldChg>
      <pc:sldChg chg="addSp delSp modSp add mod setBg">
        <pc:chgData name="Suresh Kumar" userId="c40c3c1f43e766ba" providerId="LiveId" clId="{03AEA5AC-ED6F-48E0-A086-F5025E95D927}" dt="2022-12-27T18:34:17.408" v="317" actId="14100"/>
        <pc:sldMkLst>
          <pc:docMk/>
          <pc:sldMk cId="1597836989" sldId="258"/>
        </pc:sldMkLst>
        <pc:spChg chg="mod">
          <ac:chgData name="Suresh Kumar" userId="c40c3c1f43e766ba" providerId="LiveId" clId="{03AEA5AC-ED6F-48E0-A086-F5025E95D927}" dt="2022-12-27T18:34:07.432" v="315" actId="26606"/>
          <ac:spMkLst>
            <pc:docMk/>
            <pc:sldMk cId="1597836989" sldId="258"/>
            <ac:spMk id="5122" creationId="{00000000-0000-0000-0000-000000000000}"/>
          </ac:spMkLst>
        </pc:spChg>
        <pc:spChg chg="del mod">
          <ac:chgData name="Suresh Kumar" userId="c40c3c1f43e766ba" providerId="LiveId" clId="{03AEA5AC-ED6F-48E0-A086-F5025E95D927}" dt="2022-12-27T18:34:07.432" v="315" actId="26606"/>
          <ac:spMkLst>
            <pc:docMk/>
            <pc:sldMk cId="1597836989" sldId="258"/>
            <ac:spMk id="5123" creationId="{00000000-0000-0000-0000-000000000000}"/>
          </ac:spMkLst>
        </pc:spChg>
        <pc:spChg chg="add">
          <ac:chgData name="Suresh Kumar" userId="c40c3c1f43e766ba" providerId="LiveId" clId="{03AEA5AC-ED6F-48E0-A086-F5025E95D927}" dt="2022-12-27T18:34:07.432" v="315" actId="26606"/>
          <ac:spMkLst>
            <pc:docMk/>
            <pc:sldMk cId="1597836989" sldId="258"/>
            <ac:spMk id="5129" creationId="{DBDA151C-5770-45E4-AAFF-59E7F403866D}"/>
          </ac:spMkLst>
        </pc:spChg>
        <pc:graphicFrameChg chg="add mod">
          <ac:chgData name="Suresh Kumar" userId="c40c3c1f43e766ba" providerId="LiveId" clId="{03AEA5AC-ED6F-48E0-A086-F5025E95D927}" dt="2022-12-27T18:34:17.408" v="317" actId="14100"/>
          <ac:graphicFrameMkLst>
            <pc:docMk/>
            <pc:sldMk cId="1597836989" sldId="258"/>
            <ac:graphicFrameMk id="5125" creationId="{D2E9B41B-A05D-1C26-FD80-1B43AFCA8F48}"/>
          </ac:graphicFrameMkLst>
        </pc:graphicFrameChg>
        <pc:cxnChg chg="add">
          <ac:chgData name="Suresh Kumar" userId="c40c3c1f43e766ba" providerId="LiveId" clId="{03AEA5AC-ED6F-48E0-A086-F5025E95D927}" dt="2022-12-27T18:34:07.432" v="315" actId="26606"/>
          <ac:cxnSpMkLst>
            <pc:docMk/>
            <pc:sldMk cId="1597836989" sldId="258"/>
            <ac:cxnSpMk id="5131" creationId="{B209265E-E0D7-493B-97CE-2263D50C3F0A}"/>
          </ac:cxnSpMkLst>
        </pc:cxnChg>
      </pc:sldChg>
      <pc:sldChg chg="modSp add del mod">
        <pc:chgData name="Suresh Kumar" userId="c40c3c1f43e766ba" providerId="LiveId" clId="{03AEA5AC-ED6F-48E0-A086-F5025E95D927}" dt="2022-12-27T18:33:55.570" v="314" actId="2696"/>
        <pc:sldMkLst>
          <pc:docMk/>
          <pc:sldMk cId="188525936" sldId="259"/>
        </pc:sldMkLst>
        <pc:spChg chg="mod">
          <ac:chgData name="Suresh Kumar" userId="c40c3c1f43e766ba" providerId="LiveId" clId="{03AEA5AC-ED6F-48E0-A086-F5025E95D927}" dt="2022-12-27T18:27:33.988" v="221" actId="20577"/>
          <ac:spMkLst>
            <pc:docMk/>
            <pc:sldMk cId="188525936" sldId="259"/>
            <ac:spMk id="6146" creationId="{00000000-0000-0000-0000-000000000000}"/>
          </ac:spMkLst>
        </pc:spChg>
        <pc:spChg chg="mod">
          <ac:chgData name="Suresh Kumar" userId="c40c3c1f43e766ba" providerId="LiveId" clId="{03AEA5AC-ED6F-48E0-A086-F5025E95D927}" dt="2022-12-27T18:33:19.039" v="304" actId="21"/>
          <ac:spMkLst>
            <pc:docMk/>
            <pc:sldMk cId="188525936" sldId="259"/>
            <ac:spMk id="23555" creationId="{00000000-0000-0000-0000-000000000000}"/>
          </ac:spMkLst>
        </pc:spChg>
      </pc:sldChg>
      <pc:sldChg chg="modSp add del mod modClrScheme chgLayout">
        <pc:chgData name="Suresh Kumar" userId="c40c3c1f43e766ba" providerId="LiveId" clId="{03AEA5AC-ED6F-48E0-A086-F5025E95D927}" dt="2022-12-27T18:35:49.065" v="329" actId="14100"/>
        <pc:sldMkLst>
          <pc:docMk/>
          <pc:sldMk cId="3491142909" sldId="260"/>
        </pc:sldMkLst>
        <pc:spChg chg="mod ord">
          <ac:chgData name="Suresh Kumar" userId="c40c3c1f43e766ba" providerId="LiveId" clId="{03AEA5AC-ED6F-48E0-A086-F5025E95D927}" dt="2022-12-27T18:35:34.675" v="327" actId="700"/>
          <ac:spMkLst>
            <pc:docMk/>
            <pc:sldMk cId="3491142909" sldId="260"/>
            <ac:spMk id="15362" creationId="{00000000-0000-0000-0000-000000000000}"/>
          </ac:spMkLst>
        </pc:spChg>
        <pc:graphicFrameChg chg="mod ord">
          <ac:chgData name="Suresh Kumar" userId="c40c3c1f43e766ba" providerId="LiveId" clId="{03AEA5AC-ED6F-48E0-A086-F5025E95D927}" dt="2022-12-27T18:35:49.065" v="329" actId="14100"/>
          <ac:graphicFrameMkLst>
            <pc:docMk/>
            <pc:sldMk cId="3491142909" sldId="260"/>
            <ac:graphicFrameMk id="2050" creationId="{00000000-0000-0000-0000-000000000000}"/>
          </ac:graphicFrameMkLst>
        </pc:graphicFrameChg>
      </pc:sldChg>
      <pc:sldChg chg="modSp add mod modClrScheme chgLayout">
        <pc:chgData name="Suresh Kumar" userId="c40c3c1f43e766ba" providerId="LiveId" clId="{03AEA5AC-ED6F-48E0-A086-F5025E95D927}" dt="2022-12-27T18:36:18.792" v="331" actId="14100"/>
        <pc:sldMkLst>
          <pc:docMk/>
          <pc:sldMk cId="3571620876" sldId="261"/>
        </pc:sldMkLst>
        <pc:spChg chg="mod ord">
          <ac:chgData name="Suresh Kumar" userId="c40c3c1f43e766ba" providerId="LiveId" clId="{03AEA5AC-ED6F-48E0-A086-F5025E95D927}" dt="2022-12-27T18:36:14.334" v="330" actId="700"/>
          <ac:spMkLst>
            <pc:docMk/>
            <pc:sldMk cId="3571620876" sldId="261"/>
            <ac:spMk id="18434" creationId="{00000000-0000-0000-0000-000000000000}"/>
          </ac:spMkLst>
        </pc:spChg>
        <pc:graphicFrameChg chg="mod ord">
          <ac:chgData name="Suresh Kumar" userId="c40c3c1f43e766ba" providerId="LiveId" clId="{03AEA5AC-ED6F-48E0-A086-F5025E95D927}" dt="2022-12-27T18:36:18.792" v="331" actId="14100"/>
          <ac:graphicFrameMkLst>
            <pc:docMk/>
            <pc:sldMk cId="3571620876" sldId="261"/>
            <ac:graphicFrameMk id="3074" creationId="{00000000-0000-0000-0000-000000000000}"/>
          </ac:graphicFrameMkLst>
        </pc:graphicFrameChg>
      </pc:sldChg>
      <pc:sldChg chg="modSp add mod modClrScheme chgLayout">
        <pc:chgData name="Suresh Kumar" userId="c40c3c1f43e766ba" providerId="LiveId" clId="{03AEA5AC-ED6F-48E0-A086-F5025E95D927}" dt="2022-12-27T18:36:36.818" v="335" actId="14100"/>
        <pc:sldMkLst>
          <pc:docMk/>
          <pc:sldMk cId="2794546608" sldId="262"/>
        </pc:sldMkLst>
        <pc:spChg chg="mod ord">
          <ac:chgData name="Suresh Kumar" userId="c40c3c1f43e766ba" providerId="LiveId" clId="{03AEA5AC-ED6F-48E0-A086-F5025E95D927}" dt="2022-12-27T18:36:27.699" v="333" actId="27636"/>
          <ac:spMkLst>
            <pc:docMk/>
            <pc:sldMk cId="2794546608" sldId="262"/>
            <ac:spMk id="16386" creationId="{00000000-0000-0000-0000-000000000000}"/>
          </ac:spMkLst>
        </pc:spChg>
        <pc:graphicFrameChg chg="mod ord">
          <ac:chgData name="Suresh Kumar" userId="c40c3c1f43e766ba" providerId="LiveId" clId="{03AEA5AC-ED6F-48E0-A086-F5025E95D927}" dt="2022-12-27T18:36:36.818" v="335" actId="14100"/>
          <ac:graphicFrameMkLst>
            <pc:docMk/>
            <pc:sldMk cId="2794546608" sldId="262"/>
            <ac:graphicFrameMk id="4098" creationId="{00000000-0000-0000-0000-000000000000}"/>
          </ac:graphicFrameMkLst>
        </pc:graphicFrameChg>
      </pc:sldChg>
      <pc:sldChg chg="modSp add mod modClrScheme chgLayout">
        <pc:chgData name="Suresh Kumar" userId="c40c3c1f43e766ba" providerId="LiveId" clId="{03AEA5AC-ED6F-48E0-A086-F5025E95D927}" dt="2022-12-27T18:36:52.113" v="337" actId="14100"/>
        <pc:sldMkLst>
          <pc:docMk/>
          <pc:sldMk cId="623663834" sldId="263"/>
        </pc:sldMkLst>
        <pc:spChg chg="mod ord">
          <ac:chgData name="Suresh Kumar" userId="c40c3c1f43e766ba" providerId="LiveId" clId="{03AEA5AC-ED6F-48E0-A086-F5025E95D927}" dt="2022-12-27T18:36:46.896" v="336" actId="700"/>
          <ac:spMkLst>
            <pc:docMk/>
            <pc:sldMk cId="623663834" sldId="263"/>
            <ac:spMk id="17410" creationId="{00000000-0000-0000-0000-000000000000}"/>
          </ac:spMkLst>
        </pc:spChg>
        <pc:graphicFrameChg chg="mod ord">
          <ac:chgData name="Suresh Kumar" userId="c40c3c1f43e766ba" providerId="LiveId" clId="{03AEA5AC-ED6F-48E0-A086-F5025E95D927}" dt="2022-12-27T18:36:52.113" v="337" actId="14100"/>
          <ac:graphicFrameMkLst>
            <pc:docMk/>
            <pc:sldMk cId="623663834" sldId="263"/>
            <ac:graphicFrameMk id="5122" creationId="{00000000-0000-0000-0000-000000000000}"/>
          </ac:graphicFrameMkLst>
        </pc:graphicFrameChg>
      </pc:sldChg>
      <pc:sldChg chg="modSp add mod modClrScheme chgLayout">
        <pc:chgData name="Suresh Kumar" userId="c40c3c1f43e766ba" providerId="LiveId" clId="{03AEA5AC-ED6F-48E0-A086-F5025E95D927}" dt="2022-12-27T18:37:16.103" v="342" actId="20577"/>
        <pc:sldMkLst>
          <pc:docMk/>
          <pc:sldMk cId="2559171385" sldId="264"/>
        </pc:sldMkLst>
        <pc:spChg chg="mod ord">
          <ac:chgData name="Suresh Kumar" userId="c40c3c1f43e766ba" providerId="LiveId" clId="{03AEA5AC-ED6F-48E0-A086-F5025E95D927}" dt="2022-12-27T18:36:57.897" v="339" actId="27636"/>
          <ac:spMkLst>
            <pc:docMk/>
            <pc:sldMk cId="2559171385" sldId="264"/>
            <ac:spMk id="10242" creationId="{00000000-0000-0000-0000-000000000000}"/>
          </ac:spMkLst>
        </pc:spChg>
        <pc:spChg chg="mod ord">
          <ac:chgData name="Suresh Kumar" userId="c40c3c1f43e766ba" providerId="LiveId" clId="{03AEA5AC-ED6F-48E0-A086-F5025E95D927}" dt="2022-12-27T18:37:09.883" v="341" actId="1076"/>
          <ac:spMkLst>
            <pc:docMk/>
            <pc:sldMk cId="2559171385" sldId="264"/>
            <ac:spMk id="24579" creationId="{00000000-0000-0000-0000-000000000000}"/>
          </ac:spMkLst>
        </pc:spChg>
        <pc:spChg chg="mod ord">
          <ac:chgData name="Suresh Kumar" userId="c40c3c1f43e766ba" providerId="LiveId" clId="{03AEA5AC-ED6F-48E0-A086-F5025E95D927}" dt="2022-12-27T18:37:16.103" v="342" actId="20577"/>
          <ac:spMkLst>
            <pc:docMk/>
            <pc:sldMk cId="2559171385" sldId="264"/>
            <ac:spMk id="24580" creationId="{00000000-0000-0000-0000-000000000000}"/>
          </ac:spMkLst>
        </pc:spChg>
      </pc:sldChg>
      <pc:sldChg chg="addSp modSp add mod setBg chgLayout">
        <pc:chgData name="Suresh Kumar" userId="c40c3c1f43e766ba" providerId="LiveId" clId="{03AEA5AC-ED6F-48E0-A086-F5025E95D927}" dt="2022-12-27T18:38:33.700" v="353" actId="403"/>
        <pc:sldMkLst>
          <pc:docMk/>
          <pc:sldMk cId="3271689879" sldId="265"/>
        </pc:sldMkLst>
        <pc:spChg chg="mod ord">
          <ac:chgData name="Suresh Kumar" userId="c40c3c1f43e766ba" providerId="LiveId" clId="{03AEA5AC-ED6F-48E0-A086-F5025E95D927}" dt="2022-12-27T18:38:27.217" v="352" actId="26606"/>
          <ac:spMkLst>
            <pc:docMk/>
            <pc:sldMk cId="3271689879" sldId="265"/>
            <ac:spMk id="11266" creationId="{00000000-0000-0000-0000-000000000000}"/>
          </ac:spMkLst>
        </pc:spChg>
        <pc:spChg chg="mod ord">
          <ac:chgData name="Suresh Kumar" userId="c40c3c1f43e766ba" providerId="LiveId" clId="{03AEA5AC-ED6F-48E0-A086-F5025E95D927}" dt="2022-12-27T18:38:33.700" v="353" actId="403"/>
          <ac:spMkLst>
            <pc:docMk/>
            <pc:sldMk cId="3271689879" sldId="265"/>
            <ac:spMk id="25603" creationId="{00000000-0000-0000-0000-000000000000}"/>
          </ac:spMkLst>
        </pc:spChg>
        <pc:spChg chg="add">
          <ac:chgData name="Suresh Kumar" userId="c40c3c1f43e766ba" providerId="LiveId" clId="{03AEA5AC-ED6F-48E0-A086-F5025E95D927}" dt="2022-12-27T18:38:27.217" v="352" actId="26606"/>
          <ac:spMkLst>
            <pc:docMk/>
            <pc:sldMk cId="3271689879" sldId="265"/>
            <ac:spMk id="25608" creationId="{DBDA151C-5770-45E4-AAFF-59E7F403866D}"/>
          </ac:spMkLst>
        </pc:spChg>
        <pc:cxnChg chg="add">
          <ac:chgData name="Suresh Kumar" userId="c40c3c1f43e766ba" providerId="LiveId" clId="{03AEA5AC-ED6F-48E0-A086-F5025E95D927}" dt="2022-12-27T18:38:27.217" v="352" actId="26606"/>
          <ac:cxnSpMkLst>
            <pc:docMk/>
            <pc:sldMk cId="3271689879" sldId="265"/>
            <ac:cxnSpMk id="25610" creationId="{E62D3963-2153-4637-96E6-E31BD2CE5D0D}"/>
          </ac:cxnSpMkLst>
        </pc:cxnChg>
      </pc:sldChg>
      <pc:sldChg chg="modSp add del mod">
        <pc:chgData name="Suresh Kumar" userId="c40c3c1f43e766ba" providerId="LiveId" clId="{03AEA5AC-ED6F-48E0-A086-F5025E95D927}" dt="2022-12-27T18:28:54.155" v="224" actId="2696"/>
        <pc:sldMkLst>
          <pc:docMk/>
          <pc:sldMk cId="3071359863" sldId="266"/>
        </pc:sldMkLst>
        <pc:spChg chg="mod">
          <ac:chgData name="Suresh Kumar" userId="c40c3c1f43e766ba" providerId="LiveId" clId="{03AEA5AC-ED6F-48E0-A086-F5025E95D927}" dt="2022-12-27T18:25:29.411" v="172" actId="27636"/>
          <ac:spMkLst>
            <pc:docMk/>
            <pc:sldMk cId="3071359863" sldId="266"/>
            <ac:spMk id="26627" creationId="{00000000-0000-0000-0000-000000000000}"/>
          </ac:spMkLst>
        </pc:spChg>
        <pc:spChg chg="mod">
          <ac:chgData name="Suresh Kumar" userId="c40c3c1f43e766ba" providerId="LiveId" clId="{03AEA5AC-ED6F-48E0-A086-F5025E95D927}" dt="2022-12-27T18:25:29.411" v="173" actId="27636"/>
          <ac:spMkLst>
            <pc:docMk/>
            <pc:sldMk cId="3071359863" sldId="266"/>
            <ac:spMk id="30722" creationId="{00000000-0000-0000-0000-000000000000}"/>
          </ac:spMkLst>
        </pc:spChg>
      </pc:sldChg>
      <pc:sldChg chg="modSp add del mod">
        <pc:chgData name="Suresh Kumar" userId="c40c3c1f43e766ba" providerId="LiveId" clId="{03AEA5AC-ED6F-48E0-A086-F5025E95D927}" dt="2022-12-27T18:29:03.735" v="225" actId="2696"/>
        <pc:sldMkLst>
          <pc:docMk/>
          <pc:sldMk cId="1305147246" sldId="267"/>
        </pc:sldMkLst>
        <pc:spChg chg="mod">
          <ac:chgData name="Suresh Kumar" userId="c40c3c1f43e766ba" providerId="LiveId" clId="{03AEA5AC-ED6F-48E0-A086-F5025E95D927}" dt="2022-12-27T18:25:32.101" v="175" actId="27636"/>
          <ac:spMkLst>
            <pc:docMk/>
            <pc:sldMk cId="1305147246" sldId="267"/>
            <ac:spMk id="27651" creationId="{00000000-0000-0000-0000-000000000000}"/>
          </ac:spMkLst>
        </pc:spChg>
      </pc:sldChg>
      <pc:sldChg chg="add del">
        <pc:chgData name="Suresh Kumar" userId="c40c3c1f43e766ba" providerId="LiveId" clId="{03AEA5AC-ED6F-48E0-A086-F5025E95D927}" dt="2022-12-27T18:29:06.944" v="226" actId="2696"/>
        <pc:sldMkLst>
          <pc:docMk/>
          <pc:sldMk cId="1858172683" sldId="268"/>
        </pc:sldMkLst>
      </pc:sldChg>
      <pc:sldChg chg="modSp add del mod">
        <pc:chgData name="Suresh Kumar" userId="c40c3c1f43e766ba" providerId="LiveId" clId="{03AEA5AC-ED6F-48E0-A086-F5025E95D927}" dt="2022-12-27T18:37:42.940" v="344" actId="2696"/>
        <pc:sldMkLst>
          <pc:docMk/>
          <pc:sldMk cId="2079261632" sldId="269"/>
        </pc:sldMkLst>
        <pc:spChg chg="mod">
          <ac:chgData name="Suresh Kumar" userId="c40c3c1f43e766ba" providerId="LiveId" clId="{03AEA5AC-ED6F-48E0-A086-F5025E95D927}" dt="2022-12-27T18:25:36.810" v="178" actId="27636"/>
          <ac:spMkLst>
            <pc:docMk/>
            <pc:sldMk cId="2079261632" sldId="269"/>
            <ac:spMk id="35842" creationId="{00000000-0000-0000-0000-000000000000}"/>
          </ac:spMkLst>
        </pc:spChg>
      </pc:sldChg>
      <pc:sldChg chg="add del">
        <pc:chgData name="Suresh Kumar" userId="c40c3c1f43e766ba" providerId="LiveId" clId="{03AEA5AC-ED6F-48E0-A086-F5025E95D927}" dt="2022-12-27T18:37:47.251" v="345" actId="2696"/>
        <pc:sldMkLst>
          <pc:docMk/>
          <pc:sldMk cId="3690960037" sldId="270"/>
        </pc:sldMkLst>
      </pc:sldChg>
      <pc:sldChg chg="modSp add del mod">
        <pc:chgData name="Suresh Kumar" userId="c40c3c1f43e766ba" providerId="LiveId" clId="{03AEA5AC-ED6F-48E0-A086-F5025E95D927}" dt="2022-12-27T18:29:23.237" v="227" actId="2696"/>
        <pc:sldMkLst>
          <pc:docMk/>
          <pc:sldMk cId="3620776179" sldId="271"/>
        </pc:sldMkLst>
        <pc:spChg chg="mod">
          <ac:chgData name="Suresh Kumar" userId="c40c3c1f43e766ba" providerId="LiveId" clId="{03AEA5AC-ED6F-48E0-A086-F5025E95D927}" dt="2022-12-27T18:25:41.384" v="181" actId="27636"/>
          <ac:spMkLst>
            <pc:docMk/>
            <pc:sldMk cId="3620776179" sldId="271"/>
            <ac:spMk id="31747" creationId="{00000000-0000-0000-0000-000000000000}"/>
          </ac:spMkLst>
        </pc:spChg>
      </pc:sldChg>
      <pc:sldChg chg="add del">
        <pc:chgData name="Suresh Kumar" userId="c40c3c1f43e766ba" providerId="LiveId" clId="{03AEA5AC-ED6F-48E0-A086-F5025E95D927}" dt="2022-12-27T18:29:44.592" v="228" actId="2696"/>
        <pc:sldMkLst>
          <pc:docMk/>
          <pc:sldMk cId="1439759168" sldId="272"/>
        </pc:sldMkLst>
      </pc:sldChg>
      <pc:sldChg chg="add del">
        <pc:chgData name="Suresh Kumar" userId="c40c3c1f43e766ba" providerId="LiveId" clId="{03AEA5AC-ED6F-48E0-A086-F5025E95D927}" dt="2022-12-27T18:29:49.072" v="229" actId="2696"/>
        <pc:sldMkLst>
          <pc:docMk/>
          <pc:sldMk cId="3185916224" sldId="273"/>
        </pc:sldMkLst>
      </pc:sldChg>
      <pc:sldChg chg="modSp add mod">
        <pc:chgData name="Suresh Kumar" userId="c40c3c1f43e766ba" providerId="LiveId" clId="{03AEA5AC-ED6F-48E0-A086-F5025E95D927}" dt="2022-12-27T18:40:03.157" v="385" actId="20577"/>
        <pc:sldMkLst>
          <pc:docMk/>
          <pc:sldMk cId="2688989558" sldId="274"/>
        </pc:sldMkLst>
        <pc:spChg chg="mod">
          <ac:chgData name="Suresh Kumar" userId="c40c3c1f43e766ba" providerId="LiveId" clId="{03AEA5AC-ED6F-48E0-A086-F5025E95D927}" dt="2022-12-27T18:25:57.417" v="190" actId="27636"/>
          <ac:spMkLst>
            <pc:docMk/>
            <pc:sldMk cId="2688989558" sldId="274"/>
            <ac:spMk id="21506" creationId="{00000000-0000-0000-0000-000000000000}"/>
          </ac:spMkLst>
        </pc:spChg>
        <pc:spChg chg="mod">
          <ac:chgData name="Suresh Kumar" userId="c40c3c1f43e766ba" providerId="LiveId" clId="{03AEA5AC-ED6F-48E0-A086-F5025E95D927}" dt="2022-12-27T18:40:03.157" v="385" actId="20577"/>
          <ac:spMkLst>
            <pc:docMk/>
            <pc:sldMk cId="2688989558" sldId="274"/>
            <ac:spMk id="32771" creationId="{00000000-0000-0000-0000-000000000000}"/>
          </ac:spMkLst>
        </pc:spChg>
      </pc:sldChg>
      <pc:sldChg chg="addSp modSp add mod setBg">
        <pc:chgData name="Suresh Kumar" userId="c40c3c1f43e766ba" providerId="LiveId" clId="{03AEA5AC-ED6F-48E0-A086-F5025E95D927}" dt="2022-12-27T18:40:42.581" v="394" actId="403"/>
        <pc:sldMkLst>
          <pc:docMk/>
          <pc:sldMk cId="489989317" sldId="275"/>
        </pc:sldMkLst>
        <pc:spChg chg="mod">
          <ac:chgData name="Suresh Kumar" userId="c40c3c1f43e766ba" providerId="LiveId" clId="{03AEA5AC-ED6F-48E0-A086-F5025E95D927}" dt="2022-12-27T18:40:33.307" v="392" actId="14100"/>
          <ac:spMkLst>
            <pc:docMk/>
            <pc:sldMk cId="489989317" sldId="275"/>
            <ac:spMk id="23554" creationId="{00000000-0000-0000-0000-000000000000}"/>
          </ac:spMkLst>
        </pc:spChg>
        <pc:spChg chg="mod">
          <ac:chgData name="Suresh Kumar" userId="c40c3c1f43e766ba" providerId="LiveId" clId="{03AEA5AC-ED6F-48E0-A086-F5025E95D927}" dt="2022-12-27T18:40:42.581" v="394" actId="403"/>
          <ac:spMkLst>
            <pc:docMk/>
            <pc:sldMk cId="489989317" sldId="275"/>
            <ac:spMk id="33795" creationId="{00000000-0000-0000-0000-000000000000}"/>
          </ac:spMkLst>
        </pc:spChg>
        <pc:spChg chg="add">
          <ac:chgData name="Suresh Kumar" userId="c40c3c1f43e766ba" providerId="LiveId" clId="{03AEA5AC-ED6F-48E0-A086-F5025E95D927}" dt="2022-12-27T18:40:20.443" v="389" actId="26606"/>
          <ac:spMkLst>
            <pc:docMk/>
            <pc:sldMk cId="489989317" sldId="275"/>
            <ac:spMk id="33800" creationId="{063F27BC-7079-4FF7-8F7C-ABC82FA3C247}"/>
          </ac:spMkLst>
        </pc:spChg>
        <pc:cxnChg chg="add">
          <ac:chgData name="Suresh Kumar" userId="c40c3c1f43e766ba" providerId="LiveId" clId="{03AEA5AC-ED6F-48E0-A086-F5025E95D927}" dt="2022-12-27T18:40:20.443" v="389" actId="26606"/>
          <ac:cxnSpMkLst>
            <pc:docMk/>
            <pc:sldMk cId="489989317" sldId="275"/>
            <ac:cxnSpMk id="33802" creationId="{61AF2F3F-06F0-42E3-8F72-36BEDCB694FC}"/>
          </ac:cxnSpMkLst>
        </pc:cxnChg>
      </pc:sldChg>
      <pc:sldChg chg="add del">
        <pc:chgData name="Suresh Kumar" userId="c40c3c1f43e766ba" providerId="LiveId" clId="{03AEA5AC-ED6F-48E0-A086-F5025E95D927}" dt="2022-12-27T18:30:13.099" v="231" actId="2696"/>
        <pc:sldMkLst>
          <pc:docMk/>
          <pc:sldMk cId="1241475007" sldId="277"/>
        </pc:sldMkLst>
      </pc:sldChg>
      <pc:sldChg chg="modSp add mod">
        <pc:chgData name="Suresh Kumar" userId="c40c3c1f43e766ba" providerId="LiveId" clId="{03AEA5AC-ED6F-48E0-A086-F5025E95D927}" dt="2022-12-27T18:25:01.318" v="156" actId="27636"/>
        <pc:sldMkLst>
          <pc:docMk/>
          <pc:sldMk cId="3868335436" sldId="278"/>
        </pc:sldMkLst>
        <pc:spChg chg="mod">
          <ac:chgData name="Suresh Kumar" userId="c40c3c1f43e766ba" providerId="LiveId" clId="{03AEA5AC-ED6F-48E0-A086-F5025E95D927}" dt="2022-12-27T18:25:01.318" v="156" actId="27636"/>
          <ac:spMkLst>
            <pc:docMk/>
            <pc:sldMk cId="3868335436" sldId="278"/>
            <ac:spMk id="2" creationId="{00000000-0000-0000-0000-000000000000}"/>
          </ac:spMkLst>
        </pc:spChg>
      </pc:sldChg>
      <pc:sldChg chg="modSp add del mod">
        <pc:chgData name="Suresh Kumar" userId="c40c3c1f43e766ba" providerId="LiveId" clId="{03AEA5AC-ED6F-48E0-A086-F5025E95D927}" dt="2022-12-27T18:28:02.270" v="222" actId="2696"/>
        <pc:sldMkLst>
          <pc:docMk/>
          <pc:sldMk cId="2469735014" sldId="279"/>
        </pc:sldMkLst>
        <pc:spChg chg="mod">
          <ac:chgData name="Suresh Kumar" userId="c40c3c1f43e766ba" providerId="LiveId" clId="{03AEA5AC-ED6F-48E0-A086-F5025E95D927}" dt="2022-12-27T18:25:05.175" v="158" actId="27636"/>
          <ac:spMkLst>
            <pc:docMk/>
            <pc:sldMk cId="2469735014" sldId="279"/>
            <ac:spMk id="2" creationId="{00000000-0000-0000-0000-000000000000}"/>
          </ac:spMkLst>
        </pc:spChg>
      </pc:sldChg>
      <pc:sldChg chg="modSp add del mod modClrScheme chgLayout">
        <pc:chgData name="Suresh Kumar" userId="c40c3c1f43e766ba" providerId="LiveId" clId="{03AEA5AC-ED6F-48E0-A086-F5025E95D927}" dt="2022-12-27T18:35:25.711" v="326" actId="14100"/>
        <pc:sldMkLst>
          <pc:docMk/>
          <pc:sldMk cId="3472253311" sldId="280"/>
        </pc:sldMkLst>
        <pc:spChg chg="mod ord">
          <ac:chgData name="Suresh Kumar" userId="c40c3c1f43e766ba" providerId="LiveId" clId="{03AEA5AC-ED6F-48E0-A086-F5025E95D927}" dt="2022-12-27T18:35:16.999" v="324" actId="700"/>
          <ac:spMkLst>
            <pc:docMk/>
            <pc:sldMk cId="3472253311" sldId="280"/>
            <ac:spMk id="13314" creationId="{00000000-0000-0000-0000-000000000000}"/>
          </ac:spMkLst>
        </pc:spChg>
        <pc:graphicFrameChg chg="mod ord">
          <ac:chgData name="Suresh Kumar" userId="c40c3c1f43e766ba" providerId="LiveId" clId="{03AEA5AC-ED6F-48E0-A086-F5025E95D927}" dt="2022-12-27T18:35:25.711" v="326" actId="14100"/>
          <ac:graphicFrameMkLst>
            <pc:docMk/>
            <pc:sldMk cId="3472253311" sldId="280"/>
            <ac:graphicFrameMk id="1026" creationId="{00000000-0000-0000-0000-000000000000}"/>
          </ac:graphicFrameMkLst>
        </pc:graphicFrameChg>
      </pc:sldChg>
      <pc:sldChg chg="modSp add mod">
        <pc:chgData name="Suresh Kumar" userId="c40c3c1f43e766ba" providerId="LiveId" clId="{03AEA5AC-ED6F-48E0-A086-F5025E95D927}" dt="2022-12-27T18:39:32.303" v="360" actId="12"/>
        <pc:sldMkLst>
          <pc:docMk/>
          <pc:sldMk cId="2051496609" sldId="281"/>
        </pc:sldMkLst>
        <pc:spChg chg="mod">
          <ac:chgData name="Suresh Kumar" userId="c40c3c1f43e766ba" providerId="LiveId" clId="{03AEA5AC-ED6F-48E0-A086-F5025E95D927}" dt="2022-12-27T18:39:32.303" v="360" actId="12"/>
          <ac:spMkLst>
            <pc:docMk/>
            <pc:sldMk cId="2051496609" sldId="281"/>
            <ac:spMk id="5" creationId="{00000000-0000-0000-0000-000000000000}"/>
          </ac:spMkLst>
        </pc:spChg>
      </pc:sldChg>
      <pc:sldChg chg="modSp add del mod">
        <pc:chgData name="Suresh Kumar" userId="c40c3c1f43e766ba" providerId="LiveId" clId="{03AEA5AC-ED6F-48E0-A086-F5025E95D927}" dt="2022-12-27T18:29:55.835" v="230" actId="2696"/>
        <pc:sldMkLst>
          <pc:docMk/>
          <pc:sldMk cId="3033454561" sldId="282"/>
        </pc:sldMkLst>
        <pc:spChg chg="mod">
          <ac:chgData name="Suresh Kumar" userId="c40c3c1f43e766ba" providerId="LiveId" clId="{03AEA5AC-ED6F-48E0-A086-F5025E95D927}" dt="2022-12-27T18:25:53.878" v="188" actId="27636"/>
          <ac:spMkLst>
            <pc:docMk/>
            <pc:sldMk cId="3033454561" sldId="282"/>
            <ac:spMk id="2" creationId="{00000000-0000-0000-0000-000000000000}"/>
          </ac:spMkLst>
        </pc:spChg>
      </pc:sldChg>
      <pc:sldChg chg="addSp delSp modSp add mod chgLayout">
        <pc:chgData name="Suresh Kumar" userId="c40c3c1f43e766ba" providerId="LiveId" clId="{03AEA5AC-ED6F-48E0-A086-F5025E95D927}" dt="2022-12-27T18:44:08.487" v="433" actId="21"/>
        <pc:sldMkLst>
          <pc:docMk/>
          <pc:sldMk cId="2711143232" sldId="283"/>
        </pc:sldMkLst>
        <pc:spChg chg="mod ord">
          <ac:chgData name="Suresh Kumar" userId="c40c3c1f43e766ba" providerId="LiveId" clId="{03AEA5AC-ED6F-48E0-A086-F5025E95D927}" dt="2022-12-27T18:43:56.381" v="431" actId="700"/>
          <ac:spMkLst>
            <pc:docMk/>
            <pc:sldMk cId="2711143232" sldId="283"/>
            <ac:spMk id="2" creationId="{00000000-0000-0000-0000-000000000000}"/>
          </ac:spMkLst>
        </pc:spChg>
        <pc:spChg chg="del">
          <ac:chgData name="Suresh Kumar" userId="c40c3c1f43e766ba" providerId="LiveId" clId="{03AEA5AC-ED6F-48E0-A086-F5025E95D927}" dt="2022-12-27T18:43:46.420" v="429" actId="21"/>
          <ac:spMkLst>
            <pc:docMk/>
            <pc:sldMk cId="2711143232" sldId="283"/>
            <ac:spMk id="3" creationId="{00000000-0000-0000-0000-000000000000}"/>
          </ac:spMkLst>
        </pc:spChg>
        <pc:spChg chg="add del mod ord">
          <ac:chgData name="Suresh Kumar" userId="c40c3c1f43e766ba" providerId="LiveId" clId="{03AEA5AC-ED6F-48E0-A086-F5025E95D927}" dt="2022-12-27T18:44:08.487" v="433" actId="21"/>
          <ac:spMkLst>
            <pc:docMk/>
            <pc:sldMk cId="2711143232" sldId="283"/>
            <ac:spMk id="6" creationId="{66DC1FE3-C07D-ECB2-D289-4546B790C00F}"/>
          </ac:spMkLst>
        </pc:spChg>
      </pc:sldChg>
      <pc:sldChg chg="modSp add del mod">
        <pc:chgData name="Suresh Kumar" userId="c40c3c1f43e766ba" providerId="LiveId" clId="{03AEA5AC-ED6F-48E0-A086-F5025E95D927}" dt="2022-12-27T18:28:48.531" v="223" actId="2696"/>
        <pc:sldMkLst>
          <pc:docMk/>
          <pc:sldMk cId="2779656300" sldId="284"/>
        </pc:sldMkLst>
        <pc:spChg chg="mod">
          <ac:chgData name="Suresh Kumar" userId="c40c3c1f43e766ba" providerId="LiveId" clId="{03AEA5AC-ED6F-48E0-A086-F5025E95D927}" dt="2022-12-27T18:25:26.784" v="170" actId="27636"/>
          <ac:spMkLst>
            <pc:docMk/>
            <pc:sldMk cId="2779656300" sldId="284"/>
            <ac:spMk id="2" creationId="{00000000-0000-0000-0000-000000000000}"/>
          </ac:spMkLst>
        </pc:spChg>
      </pc:sldChg>
      <pc:sldChg chg="addSp modSp add mod setBg chgLayout">
        <pc:chgData name="Suresh Kumar" userId="c40c3c1f43e766ba" providerId="LiveId" clId="{03AEA5AC-ED6F-48E0-A086-F5025E95D927}" dt="2022-12-27T18:38:58.756" v="359" actId="20577"/>
        <pc:sldMkLst>
          <pc:docMk/>
          <pc:sldMk cId="680167085" sldId="285"/>
        </pc:sldMkLst>
        <pc:spChg chg="mod ord">
          <ac:chgData name="Suresh Kumar" userId="c40c3c1f43e766ba" providerId="LiveId" clId="{03AEA5AC-ED6F-48E0-A086-F5025E95D927}" dt="2022-12-27T18:38:38.886" v="354" actId="26606"/>
          <ac:spMkLst>
            <pc:docMk/>
            <pc:sldMk cId="680167085" sldId="285"/>
            <ac:spMk id="2" creationId="{00000000-0000-0000-0000-000000000000}"/>
          </ac:spMkLst>
        </pc:spChg>
        <pc:spChg chg="mod ord">
          <ac:chgData name="Suresh Kumar" userId="c40c3c1f43e766ba" providerId="LiveId" clId="{03AEA5AC-ED6F-48E0-A086-F5025E95D927}" dt="2022-12-27T18:38:58.756" v="359" actId="20577"/>
          <ac:spMkLst>
            <pc:docMk/>
            <pc:sldMk cId="680167085" sldId="285"/>
            <ac:spMk id="3" creationId="{00000000-0000-0000-0000-000000000000}"/>
          </ac:spMkLst>
        </pc:spChg>
        <pc:spChg chg="add">
          <ac:chgData name="Suresh Kumar" userId="c40c3c1f43e766ba" providerId="LiveId" clId="{03AEA5AC-ED6F-48E0-A086-F5025E95D927}" dt="2022-12-27T18:38:38.886" v="354" actId="26606"/>
          <ac:spMkLst>
            <pc:docMk/>
            <pc:sldMk cId="680167085" sldId="285"/>
            <ac:spMk id="8" creationId="{063F27BC-7079-4FF7-8F7C-ABC82FA3C247}"/>
          </ac:spMkLst>
        </pc:spChg>
        <pc:cxnChg chg="add">
          <ac:chgData name="Suresh Kumar" userId="c40c3c1f43e766ba" providerId="LiveId" clId="{03AEA5AC-ED6F-48E0-A086-F5025E95D927}" dt="2022-12-27T18:38:38.886" v="354" actId="26606"/>
          <ac:cxnSpMkLst>
            <pc:docMk/>
            <pc:sldMk cId="680167085" sldId="285"/>
            <ac:cxnSpMk id="10" creationId="{61AF2F3F-06F0-42E3-8F72-36BEDCB694FC}"/>
          </ac:cxnSpMkLst>
        </pc:cxnChg>
      </pc:sldChg>
      <pc:sldChg chg="addSp delSp modSp add mod modClrScheme chgLayout">
        <pc:chgData name="Suresh Kumar" userId="c40c3c1f43e766ba" providerId="LiveId" clId="{03AEA5AC-ED6F-48E0-A086-F5025E95D927}" dt="2022-12-27T18:43:36.247" v="428" actId="113"/>
        <pc:sldMkLst>
          <pc:docMk/>
          <pc:sldMk cId="3837278304" sldId="286"/>
        </pc:sldMkLst>
        <pc:spChg chg="mod ord">
          <ac:chgData name="Suresh Kumar" userId="c40c3c1f43e766ba" providerId="LiveId" clId="{03AEA5AC-ED6F-48E0-A086-F5025E95D927}" dt="2022-12-27T18:42:37.830" v="417" actId="20577"/>
          <ac:spMkLst>
            <pc:docMk/>
            <pc:sldMk cId="3837278304" sldId="286"/>
            <ac:spMk id="2" creationId="{00000000-0000-0000-0000-000000000000}"/>
          </ac:spMkLst>
        </pc:spChg>
        <pc:spChg chg="del mod ord">
          <ac:chgData name="Suresh Kumar" userId="c40c3c1f43e766ba" providerId="LiveId" clId="{03AEA5AC-ED6F-48E0-A086-F5025E95D927}" dt="2022-12-27T18:42:16.026" v="411" actId="21"/>
          <ac:spMkLst>
            <pc:docMk/>
            <pc:sldMk cId="3837278304" sldId="286"/>
            <ac:spMk id="5" creationId="{00000000-0000-0000-0000-000000000000}"/>
          </ac:spMkLst>
        </pc:spChg>
        <pc:spChg chg="del mod ord">
          <ac:chgData name="Suresh Kumar" userId="c40c3c1f43e766ba" providerId="LiveId" clId="{03AEA5AC-ED6F-48E0-A086-F5025E95D927}" dt="2022-12-27T18:41:59.124" v="409" actId="26606"/>
          <ac:spMkLst>
            <pc:docMk/>
            <pc:sldMk cId="3837278304" sldId="286"/>
            <ac:spMk id="6" creationId="{00000000-0000-0000-0000-000000000000}"/>
          </ac:spMkLst>
        </pc:spChg>
        <pc:spChg chg="del mod ord">
          <ac:chgData name="Suresh Kumar" userId="c40c3c1f43e766ba" providerId="LiveId" clId="{03AEA5AC-ED6F-48E0-A086-F5025E95D927}" dt="2022-12-27T18:42:25.544" v="412" actId="21"/>
          <ac:spMkLst>
            <pc:docMk/>
            <pc:sldMk cId="3837278304" sldId="286"/>
            <ac:spMk id="7" creationId="{00000000-0000-0000-0000-000000000000}"/>
          </ac:spMkLst>
        </pc:spChg>
        <pc:spChg chg="mod ord">
          <ac:chgData name="Suresh Kumar" userId="c40c3c1f43e766ba" providerId="LiveId" clId="{03AEA5AC-ED6F-48E0-A086-F5025E95D927}" dt="2022-12-27T18:43:36.247" v="428" actId="113"/>
          <ac:spMkLst>
            <pc:docMk/>
            <pc:sldMk cId="3837278304" sldId="286"/>
            <ac:spMk id="8" creationId="{00000000-0000-0000-0000-000000000000}"/>
          </ac:spMkLst>
        </pc:spChg>
        <pc:graphicFrameChg chg="add mod modGraphic">
          <ac:chgData name="Suresh Kumar" userId="c40c3c1f43e766ba" providerId="LiveId" clId="{03AEA5AC-ED6F-48E0-A086-F5025E95D927}" dt="2022-12-27T18:43:13.128" v="423" actId="14100"/>
          <ac:graphicFrameMkLst>
            <pc:docMk/>
            <pc:sldMk cId="3837278304" sldId="286"/>
            <ac:graphicFrameMk id="10" creationId="{A8BF281D-E52A-A07D-65EA-21D1B80C3236}"/>
          </ac:graphicFrameMkLst>
        </pc:graphicFrameChg>
      </pc:sldChg>
      <pc:sldChg chg="modSp new mod">
        <pc:chgData name="Suresh Kumar" userId="c40c3c1f43e766ba" providerId="LiveId" clId="{03AEA5AC-ED6F-48E0-A086-F5025E95D927}" dt="2022-12-27T18:32:36.032" v="303" actId="20577"/>
        <pc:sldMkLst>
          <pc:docMk/>
          <pc:sldMk cId="1971849208" sldId="287"/>
        </pc:sldMkLst>
        <pc:spChg chg="mod">
          <ac:chgData name="Suresh Kumar" userId="c40c3c1f43e766ba" providerId="LiveId" clId="{03AEA5AC-ED6F-48E0-A086-F5025E95D927}" dt="2022-12-27T18:31:18.697" v="245" actId="20577"/>
          <ac:spMkLst>
            <pc:docMk/>
            <pc:sldMk cId="1971849208" sldId="287"/>
            <ac:spMk id="2" creationId="{48787B67-048E-E094-BBFB-0F3C3711AC94}"/>
          </ac:spMkLst>
        </pc:spChg>
        <pc:spChg chg="mod">
          <ac:chgData name="Suresh Kumar" userId="c40c3c1f43e766ba" providerId="LiveId" clId="{03AEA5AC-ED6F-48E0-A086-F5025E95D927}" dt="2022-12-27T18:32:36.032" v="303" actId="20577"/>
          <ac:spMkLst>
            <pc:docMk/>
            <pc:sldMk cId="1971849208" sldId="287"/>
            <ac:spMk id="3" creationId="{B046311D-3E55-C234-D133-BACDA0A7962F}"/>
          </ac:spMkLst>
        </pc:spChg>
      </pc:sldChg>
      <pc:sldChg chg="new del">
        <pc:chgData name="Suresh Kumar" userId="c40c3c1f43e766ba" providerId="LiveId" clId="{03AEA5AC-ED6F-48E0-A086-F5025E95D927}" dt="2022-12-27T18:44:04.164" v="432" actId="2696"/>
        <pc:sldMkLst>
          <pc:docMk/>
          <pc:sldMk cId="377329386" sldId="288"/>
        </pc:sldMkLst>
      </pc:sldChg>
      <pc:sldMasterChg chg="addSldLayout delSldLayout">
        <pc:chgData name="Suresh Kumar" userId="c40c3c1f43e766ba" providerId="LiveId" clId="{03AEA5AC-ED6F-48E0-A086-F5025E95D927}" dt="2022-12-27T18:34:54.934" v="321" actId="2696"/>
        <pc:sldMasterMkLst>
          <pc:docMk/>
          <pc:sldMasterMk cId="2414110449" sldId="2147483712"/>
        </pc:sldMasterMkLst>
        <pc:sldLayoutChg chg="add del">
          <pc:chgData name="Suresh Kumar" userId="c40c3c1f43e766ba" providerId="LiveId" clId="{03AEA5AC-ED6F-48E0-A086-F5025E95D927}" dt="2022-12-27T18:34:54.934" v="321" actId="2696"/>
          <pc:sldLayoutMkLst>
            <pc:docMk/>
            <pc:sldMasterMk cId="2414110449" sldId="2147483712"/>
            <pc:sldLayoutMk cId="912795959" sldId="2147483713"/>
          </pc:sldLayoutMkLst>
        </pc:sldLayoutChg>
        <pc:sldLayoutChg chg="del">
          <pc:chgData name="Suresh Kumar" userId="c40c3c1f43e766ba" providerId="LiveId" clId="{03AEA5AC-ED6F-48E0-A086-F5025E95D927}" dt="2022-12-27T18:30:13.099" v="231" actId="2696"/>
          <pc:sldLayoutMkLst>
            <pc:docMk/>
            <pc:sldMasterMk cId="2414110449" sldId="2147483712"/>
            <pc:sldLayoutMk cId="2782968311" sldId="214748371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B6096-3C83-4E7A-80E3-253C1E301E57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08FF66D-34DA-44C1-83A9-10AA4E068D57}">
      <dgm:prSet/>
      <dgm:spPr/>
      <dgm:t>
        <a:bodyPr/>
        <a:lstStyle/>
        <a:p>
          <a:r>
            <a:rPr lang="en-US"/>
            <a:t>Vomiting: Forceful oral expulsion of gastric contents associated with contraction of the abdominal and chest wall musculature</a:t>
          </a:r>
        </a:p>
      </dgm:t>
    </dgm:pt>
    <dgm:pt modelId="{8D568F94-74D7-4BA6-81DB-BAD7E7E9008E}" type="parTrans" cxnId="{BBDC62DD-868D-40CD-8014-3E437FEBE771}">
      <dgm:prSet/>
      <dgm:spPr/>
      <dgm:t>
        <a:bodyPr/>
        <a:lstStyle/>
        <a:p>
          <a:endParaRPr lang="en-US"/>
        </a:p>
      </dgm:t>
    </dgm:pt>
    <dgm:pt modelId="{9569936F-0FE1-4A9D-B460-923BC021DE08}" type="sibTrans" cxnId="{BBDC62DD-868D-40CD-8014-3E437FEBE771}">
      <dgm:prSet/>
      <dgm:spPr/>
      <dgm:t>
        <a:bodyPr/>
        <a:lstStyle/>
        <a:p>
          <a:endParaRPr lang="en-US"/>
        </a:p>
      </dgm:t>
    </dgm:pt>
    <dgm:pt modelId="{5A889E49-F012-4876-B3D5-1D9633252C86}">
      <dgm:prSet/>
      <dgm:spPr/>
      <dgm:t>
        <a:bodyPr/>
        <a:lstStyle/>
        <a:p>
          <a:r>
            <a:rPr lang="en-US"/>
            <a:t>Nausea: The unpleasant sensation of the imminent need to vomit, usually referred to the throat or epigastrium; a sensation that may or may not ultimately lead to the act of vomiting</a:t>
          </a:r>
        </a:p>
      </dgm:t>
    </dgm:pt>
    <dgm:pt modelId="{97C8AECC-65EB-457D-A5B1-0A3A9F2CA320}" type="parTrans" cxnId="{3138DFDC-72EF-429F-A3F6-3BEC1978F82C}">
      <dgm:prSet/>
      <dgm:spPr/>
      <dgm:t>
        <a:bodyPr/>
        <a:lstStyle/>
        <a:p>
          <a:endParaRPr lang="en-US"/>
        </a:p>
      </dgm:t>
    </dgm:pt>
    <dgm:pt modelId="{E63DC58A-1D87-440E-B565-8AC02AB6017D}" type="sibTrans" cxnId="{3138DFDC-72EF-429F-A3F6-3BEC1978F82C}">
      <dgm:prSet/>
      <dgm:spPr/>
      <dgm:t>
        <a:bodyPr/>
        <a:lstStyle/>
        <a:p>
          <a:endParaRPr lang="en-US"/>
        </a:p>
      </dgm:t>
    </dgm:pt>
    <dgm:pt modelId="{56B0602A-6580-4192-A49F-AE0F5145075E}">
      <dgm:prSet/>
      <dgm:spPr/>
      <dgm:t>
        <a:bodyPr/>
        <a:lstStyle/>
        <a:p>
          <a:r>
            <a:rPr lang="en-US"/>
            <a:t>Regurgitation: The act by which food is brought back into the mouth without the abdominal and diaphragmatic muscular activity that characterizes vomiting</a:t>
          </a:r>
        </a:p>
      </dgm:t>
    </dgm:pt>
    <dgm:pt modelId="{24ADC48E-645F-4F29-A33C-C9FCED4B736B}" type="parTrans" cxnId="{DACFD4F7-EE4B-46BB-87C5-8B6B8A894281}">
      <dgm:prSet/>
      <dgm:spPr/>
      <dgm:t>
        <a:bodyPr/>
        <a:lstStyle/>
        <a:p>
          <a:endParaRPr lang="en-US"/>
        </a:p>
      </dgm:t>
    </dgm:pt>
    <dgm:pt modelId="{61FFC9AE-2F66-43F3-A704-6EB94A65872A}" type="sibTrans" cxnId="{DACFD4F7-EE4B-46BB-87C5-8B6B8A894281}">
      <dgm:prSet/>
      <dgm:spPr/>
      <dgm:t>
        <a:bodyPr/>
        <a:lstStyle/>
        <a:p>
          <a:endParaRPr lang="en-US"/>
        </a:p>
      </dgm:t>
    </dgm:pt>
    <dgm:pt modelId="{9FC6C370-BEA9-4E9E-AC86-349553B1F187}">
      <dgm:prSet/>
      <dgm:spPr/>
      <dgm:t>
        <a:bodyPr/>
        <a:lstStyle/>
        <a:p>
          <a:r>
            <a:rPr lang="en-US" dirty="0"/>
            <a:t>Retching: Spasmodic respiratory movements against a closed glottis with contractions of the abdominal musculature without expulsion of any gastric contents</a:t>
          </a:r>
        </a:p>
      </dgm:t>
    </dgm:pt>
    <dgm:pt modelId="{468489C9-151D-43AA-BCF8-94B11179CA14}" type="parTrans" cxnId="{8B7F10F3-B1FF-405A-A4D5-CD9A9933F8E4}">
      <dgm:prSet/>
      <dgm:spPr/>
      <dgm:t>
        <a:bodyPr/>
        <a:lstStyle/>
        <a:p>
          <a:endParaRPr lang="en-US"/>
        </a:p>
      </dgm:t>
    </dgm:pt>
    <dgm:pt modelId="{BC132BAE-955E-4711-8C0C-322693558C46}" type="sibTrans" cxnId="{8B7F10F3-B1FF-405A-A4D5-CD9A9933F8E4}">
      <dgm:prSet/>
      <dgm:spPr/>
      <dgm:t>
        <a:bodyPr/>
        <a:lstStyle/>
        <a:p>
          <a:endParaRPr lang="en-US"/>
        </a:p>
      </dgm:t>
    </dgm:pt>
    <dgm:pt modelId="{DBB0972C-131B-4952-AE55-50EAA05B882B}" type="pres">
      <dgm:prSet presAssocID="{F99B6096-3C83-4E7A-80E3-253C1E301E57}" presName="vert0" presStyleCnt="0">
        <dgm:presLayoutVars>
          <dgm:dir/>
          <dgm:animOne val="branch"/>
          <dgm:animLvl val="lvl"/>
        </dgm:presLayoutVars>
      </dgm:prSet>
      <dgm:spPr/>
    </dgm:pt>
    <dgm:pt modelId="{FE5D1288-359E-496D-9400-84C3A5546615}" type="pres">
      <dgm:prSet presAssocID="{408FF66D-34DA-44C1-83A9-10AA4E068D57}" presName="thickLine" presStyleLbl="alignNode1" presStyleIdx="0" presStyleCnt="4"/>
      <dgm:spPr/>
    </dgm:pt>
    <dgm:pt modelId="{12C776BC-1E46-4D96-B91B-CB4408618D10}" type="pres">
      <dgm:prSet presAssocID="{408FF66D-34DA-44C1-83A9-10AA4E068D57}" presName="horz1" presStyleCnt="0"/>
      <dgm:spPr/>
    </dgm:pt>
    <dgm:pt modelId="{47423386-6C4F-4019-9671-8197F0566749}" type="pres">
      <dgm:prSet presAssocID="{408FF66D-34DA-44C1-83A9-10AA4E068D57}" presName="tx1" presStyleLbl="revTx" presStyleIdx="0" presStyleCnt="4"/>
      <dgm:spPr/>
    </dgm:pt>
    <dgm:pt modelId="{521026EC-3B11-45A5-9308-C1D0AE0405AE}" type="pres">
      <dgm:prSet presAssocID="{408FF66D-34DA-44C1-83A9-10AA4E068D57}" presName="vert1" presStyleCnt="0"/>
      <dgm:spPr/>
    </dgm:pt>
    <dgm:pt modelId="{971445DB-2F2F-42F2-A03D-1D9DA0C2A1F0}" type="pres">
      <dgm:prSet presAssocID="{5A889E49-F012-4876-B3D5-1D9633252C86}" presName="thickLine" presStyleLbl="alignNode1" presStyleIdx="1" presStyleCnt="4"/>
      <dgm:spPr/>
    </dgm:pt>
    <dgm:pt modelId="{C2FF9AB1-D9CB-4A74-A054-56CFCBD80F28}" type="pres">
      <dgm:prSet presAssocID="{5A889E49-F012-4876-B3D5-1D9633252C86}" presName="horz1" presStyleCnt="0"/>
      <dgm:spPr/>
    </dgm:pt>
    <dgm:pt modelId="{F9F6CD91-9B5F-4C56-B661-07EBBE2D04D2}" type="pres">
      <dgm:prSet presAssocID="{5A889E49-F012-4876-B3D5-1D9633252C86}" presName="tx1" presStyleLbl="revTx" presStyleIdx="1" presStyleCnt="4"/>
      <dgm:spPr/>
    </dgm:pt>
    <dgm:pt modelId="{D69428E5-4020-420B-9B71-65CF7BBAC103}" type="pres">
      <dgm:prSet presAssocID="{5A889E49-F012-4876-B3D5-1D9633252C86}" presName="vert1" presStyleCnt="0"/>
      <dgm:spPr/>
    </dgm:pt>
    <dgm:pt modelId="{71B13326-C212-4B88-8242-99B8255E8B1F}" type="pres">
      <dgm:prSet presAssocID="{56B0602A-6580-4192-A49F-AE0F5145075E}" presName="thickLine" presStyleLbl="alignNode1" presStyleIdx="2" presStyleCnt="4"/>
      <dgm:spPr/>
    </dgm:pt>
    <dgm:pt modelId="{1B78D8A5-C210-4F0E-9E2B-F2B604B0318C}" type="pres">
      <dgm:prSet presAssocID="{56B0602A-6580-4192-A49F-AE0F5145075E}" presName="horz1" presStyleCnt="0"/>
      <dgm:spPr/>
    </dgm:pt>
    <dgm:pt modelId="{5BC61F98-D299-487A-9BF9-20E60A1FC0FD}" type="pres">
      <dgm:prSet presAssocID="{56B0602A-6580-4192-A49F-AE0F5145075E}" presName="tx1" presStyleLbl="revTx" presStyleIdx="2" presStyleCnt="4"/>
      <dgm:spPr/>
    </dgm:pt>
    <dgm:pt modelId="{30264CD9-3CC2-45BD-B2CC-A26075B1B9ED}" type="pres">
      <dgm:prSet presAssocID="{56B0602A-6580-4192-A49F-AE0F5145075E}" presName="vert1" presStyleCnt="0"/>
      <dgm:spPr/>
    </dgm:pt>
    <dgm:pt modelId="{D06421B0-9BB7-4CEB-B3B8-AA3B3952E1E4}" type="pres">
      <dgm:prSet presAssocID="{9FC6C370-BEA9-4E9E-AC86-349553B1F187}" presName="thickLine" presStyleLbl="alignNode1" presStyleIdx="3" presStyleCnt="4"/>
      <dgm:spPr/>
    </dgm:pt>
    <dgm:pt modelId="{53D27D80-AB2F-4C6F-A738-1A92EC3FB465}" type="pres">
      <dgm:prSet presAssocID="{9FC6C370-BEA9-4E9E-AC86-349553B1F187}" presName="horz1" presStyleCnt="0"/>
      <dgm:spPr/>
    </dgm:pt>
    <dgm:pt modelId="{6C9F253F-0AA7-4617-BA17-352FA273B11D}" type="pres">
      <dgm:prSet presAssocID="{9FC6C370-BEA9-4E9E-AC86-349553B1F187}" presName="tx1" presStyleLbl="revTx" presStyleIdx="3" presStyleCnt="4"/>
      <dgm:spPr/>
    </dgm:pt>
    <dgm:pt modelId="{C7D86E9B-3F15-49DF-BCF9-F710B6FD3248}" type="pres">
      <dgm:prSet presAssocID="{9FC6C370-BEA9-4E9E-AC86-349553B1F187}" presName="vert1" presStyleCnt="0"/>
      <dgm:spPr/>
    </dgm:pt>
  </dgm:ptLst>
  <dgm:cxnLst>
    <dgm:cxn modelId="{62A5856D-84D2-4FEB-98EB-BC3287719959}" type="presOf" srcId="{9FC6C370-BEA9-4E9E-AC86-349553B1F187}" destId="{6C9F253F-0AA7-4617-BA17-352FA273B11D}" srcOrd="0" destOrd="0" presId="urn:microsoft.com/office/officeart/2008/layout/LinedList"/>
    <dgm:cxn modelId="{55C83252-6B98-4054-871B-22FEF77B4F80}" type="presOf" srcId="{5A889E49-F012-4876-B3D5-1D9633252C86}" destId="{F9F6CD91-9B5F-4C56-B661-07EBBE2D04D2}" srcOrd="0" destOrd="0" presId="urn:microsoft.com/office/officeart/2008/layout/LinedList"/>
    <dgm:cxn modelId="{3138DFDC-72EF-429F-A3F6-3BEC1978F82C}" srcId="{F99B6096-3C83-4E7A-80E3-253C1E301E57}" destId="{5A889E49-F012-4876-B3D5-1D9633252C86}" srcOrd="1" destOrd="0" parTransId="{97C8AECC-65EB-457D-A5B1-0A3A9F2CA320}" sibTransId="{E63DC58A-1D87-440E-B565-8AC02AB6017D}"/>
    <dgm:cxn modelId="{BBDC62DD-868D-40CD-8014-3E437FEBE771}" srcId="{F99B6096-3C83-4E7A-80E3-253C1E301E57}" destId="{408FF66D-34DA-44C1-83A9-10AA4E068D57}" srcOrd="0" destOrd="0" parTransId="{8D568F94-74D7-4BA6-81DB-BAD7E7E9008E}" sibTransId="{9569936F-0FE1-4A9D-B460-923BC021DE08}"/>
    <dgm:cxn modelId="{87F888E5-C492-4A10-A4F8-AA48B9425EAB}" type="presOf" srcId="{56B0602A-6580-4192-A49F-AE0F5145075E}" destId="{5BC61F98-D299-487A-9BF9-20E60A1FC0FD}" srcOrd="0" destOrd="0" presId="urn:microsoft.com/office/officeart/2008/layout/LinedList"/>
    <dgm:cxn modelId="{48BEE3E5-58CF-4513-BE90-E6E09F7BE297}" type="presOf" srcId="{408FF66D-34DA-44C1-83A9-10AA4E068D57}" destId="{47423386-6C4F-4019-9671-8197F0566749}" srcOrd="0" destOrd="0" presId="urn:microsoft.com/office/officeart/2008/layout/LinedList"/>
    <dgm:cxn modelId="{8B7F10F3-B1FF-405A-A4D5-CD9A9933F8E4}" srcId="{F99B6096-3C83-4E7A-80E3-253C1E301E57}" destId="{9FC6C370-BEA9-4E9E-AC86-349553B1F187}" srcOrd="3" destOrd="0" parTransId="{468489C9-151D-43AA-BCF8-94B11179CA14}" sibTransId="{BC132BAE-955E-4711-8C0C-322693558C46}"/>
    <dgm:cxn modelId="{DACFD4F7-EE4B-46BB-87C5-8B6B8A894281}" srcId="{F99B6096-3C83-4E7A-80E3-253C1E301E57}" destId="{56B0602A-6580-4192-A49F-AE0F5145075E}" srcOrd="2" destOrd="0" parTransId="{24ADC48E-645F-4F29-A33C-C9FCED4B736B}" sibTransId="{61FFC9AE-2F66-43F3-A704-6EB94A65872A}"/>
    <dgm:cxn modelId="{572106F9-3854-4FEA-9A51-80C1D2B9E801}" type="presOf" srcId="{F99B6096-3C83-4E7A-80E3-253C1E301E57}" destId="{DBB0972C-131B-4952-AE55-50EAA05B882B}" srcOrd="0" destOrd="0" presId="urn:microsoft.com/office/officeart/2008/layout/LinedList"/>
    <dgm:cxn modelId="{8E5DCED2-5B45-431F-8EB0-B032FE7EC9DC}" type="presParOf" srcId="{DBB0972C-131B-4952-AE55-50EAA05B882B}" destId="{FE5D1288-359E-496D-9400-84C3A5546615}" srcOrd="0" destOrd="0" presId="urn:microsoft.com/office/officeart/2008/layout/LinedList"/>
    <dgm:cxn modelId="{921F8B81-766B-47D1-AB04-D66B567B0705}" type="presParOf" srcId="{DBB0972C-131B-4952-AE55-50EAA05B882B}" destId="{12C776BC-1E46-4D96-B91B-CB4408618D10}" srcOrd="1" destOrd="0" presId="urn:microsoft.com/office/officeart/2008/layout/LinedList"/>
    <dgm:cxn modelId="{79928FD4-CC49-49B6-8CE7-6C7D17041165}" type="presParOf" srcId="{12C776BC-1E46-4D96-B91B-CB4408618D10}" destId="{47423386-6C4F-4019-9671-8197F0566749}" srcOrd="0" destOrd="0" presId="urn:microsoft.com/office/officeart/2008/layout/LinedList"/>
    <dgm:cxn modelId="{F41D1CE8-A2D9-4CE5-BA4C-4AAC2C7664E9}" type="presParOf" srcId="{12C776BC-1E46-4D96-B91B-CB4408618D10}" destId="{521026EC-3B11-45A5-9308-C1D0AE0405AE}" srcOrd="1" destOrd="0" presId="urn:microsoft.com/office/officeart/2008/layout/LinedList"/>
    <dgm:cxn modelId="{211DB92F-0E93-498A-9F50-BD06368EAB82}" type="presParOf" srcId="{DBB0972C-131B-4952-AE55-50EAA05B882B}" destId="{971445DB-2F2F-42F2-A03D-1D9DA0C2A1F0}" srcOrd="2" destOrd="0" presId="urn:microsoft.com/office/officeart/2008/layout/LinedList"/>
    <dgm:cxn modelId="{8A774DE5-4AD0-4E35-A6C2-A7AB616ECC1D}" type="presParOf" srcId="{DBB0972C-131B-4952-AE55-50EAA05B882B}" destId="{C2FF9AB1-D9CB-4A74-A054-56CFCBD80F28}" srcOrd="3" destOrd="0" presId="urn:microsoft.com/office/officeart/2008/layout/LinedList"/>
    <dgm:cxn modelId="{3BA0C417-8C46-49D5-B877-B4CF20E5EB2E}" type="presParOf" srcId="{C2FF9AB1-D9CB-4A74-A054-56CFCBD80F28}" destId="{F9F6CD91-9B5F-4C56-B661-07EBBE2D04D2}" srcOrd="0" destOrd="0" presId="urn:microsoft.com/office/officeart/2008/layout/LinedList"/>
    <dgm:cxn modelId="{16F8F4E8-6163-451B-AA0E-0CBF3AAF5A2A}" type="presParOf" srcId="{C2FF9AB1-D9CB-4A74-A054-56CFCBD80F28}" destId="{D69428E5-4020-420B-9B71-65CF7BBAC103}" srcOrd="1" destOrd="0" presId="urn:microsoft.com/office/officeart/2008/layout/LinedList"/>
    <dgm:cxn modelId="{0BE0B4E3-5D39-476E-92DB-E09472D2D11B}" type="presParOf" srcId="{DBB0972C-131B-4952-AE55-50EAA05B882B}" destId="{71B13326-C212-4B88-8242-99B8255E8B1F}" srcOrd="4" destOrd="0" presId="urn:microsoft.com/office/officeart/2008/layout/LinedList"/>
    <dgm:cxn modelId="{95612A2E-479B-4FA9-8E04-066769879894}" type="presParOf" srcId="{DBB0972C-131B-4952-AE55-50EAA05B882B}" destId="{1B78D8A5-C210-4F0E-9E2B-F2B604B0318C}" srcOrd="5" destOrd="0" presId="urn:microsoft.com/office/officeart/2008/layout/LinedList"/>
    <dgm:cxn modelId="{FD1D4444-EB17-47D1-A3DC-BCC60F92D38F}" type="presParOf" srcId="{1B78D8A5-C210-4F0E-9E2B-F2B604B0318C}" destId="{5BC61F98-D299-487A-9BF9-20E60A1FC0FD}" srcOrd="0" destOrd="0" presId="urn:microsoft.com/office/officeart/2008/layout/LinedList"/>
    <dgm:cxn modelId="{C93F6291-C936-45CA-BC21-4920F15B2BBE}" type="presParOf" srcId="{1B78D8A5-C210-4F0E-9E2B-F2B604B0318C}" destId="{30264CD9-3CC2-45BD-B2CC-A26075B1B9ED}" srcOrd="1" destOrd="0" presId="urn:microsoft.com/office/officeart/2008/layout/LinedList"/>
    <dgm:cxn modelId="{5EF8200C-D8ED-4A4F-B88C-B67506A86C12}" type="presParOf" srcId="{DBB0972C-131B-4952-AE55-50EAA05B882B}" destId="{D06421B0-9BB7-4CEB-B3B8-AA3B3952E1E4}" srcOrd="6" destOrd="0" presId="urn:microsoft.com/office/officeart/2008/layout/LinedList"/>
    <dgm:cxn modelId="{02E9B9FD-29F6-42BC-B58B-02F48545933E}" type="presParOf" srcId="{DBB0972C-131B-4952-AE55-50EAA05B882B}" destId="{53D27D80-AB2F-4C6F-A738-1A92EC3FB465}" srcOrd="7" destOrd="0" presId="urn:microsoft.com/office/officeart/2008/layout/LinedList"/>
    <dgm:cxn modelId="{910BF60C-084F-4690-BBEF-E5874F8C89E6}" type="presParOf" srcId="{53D27D80-AB2F-4C6F-A738-1A92EC3FB465}" destId="{6C9F253F-0AA7-4617-BA17-352FA273B11D}" srcOrd="0" destOrd="0" presId="urn:microsoft.com/office/officeart/2008/layout/LinedList"/>
    <dgm:cxn modelId="{44EA9985-1D2A-473D-969A-01B3B2EC2B6C}" type="presParOf" srcId="{53D27D80-AB2F-4C6F-A738-1A92EC3FB465}" destId="{C7D86E9B-3F15-49DF-BCF9-F710B6FD32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2D217F-975E-4470-B873-68A1E74FE7A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38F23EB-62B2-4DC8-BE9C-FCE7721A1096}">
      <dgm:prSet/>
      <dgm:spPr/>
      <dgm:t>
        <a:bodyPr/>
        <a:lstStyle/>
        <a:p>
          <a:r>
            <a:rPr lang="en-IN"/>
            <a:t>Metoclopramide: </a:t>
          </a:r>
          <a:r>
            <a:rPr lang="pt-BR"/>
            <a:t>A</a:t>
          </a:r>
          <a:endParaRPr lang="en-US"/>
        </a:p>
      </dgm:t>
    </dgm:pt>
    <dgm:pt modelId="{B89B0CAF-B873-4DCC-8DD8-31342F2565A9}" type="parTrans" cxnId="{B9D73E8C-9CDA-4970-920C-DE4EB6CC85BD}">
      <dgm:prSet/>
      <dgm:spPr/>
      <dgm:t>
        <a:bodyPr/>
        <a:lstStyle/>
        <a:p>
          <a:endParaRPr lang="en-US"/>
        </a:p>
      </dgm:t>
    </dgm:pt>
    <dgm:pt modelId="{6EE60430-B9EC-49CC-90F2-F36D2328733E}" type="sibTrans" cxnId="{B9D73E8C-9CDA-4970-920C-DE4EB6CC85BD}">
      <dgm:prSet/>
      <dgm:spPr/>
      <dgm:t>
        <a:bodyPr/>
        <a:lstStyle/>
        <a:p>
          <a:endParaRPr lang="en-US"/>
        </a:p>
      </dgm:t>
    </dgm:pt>
    <dgm:pt modelId="{CB309F42-0AB6-4BEF-9C5E-E6F3EC49D14E}">
      <dgm:prSet/>
      <dgm:spPr/>
      <dgm:t>
        <a:bodyPr/>
        <a:lstStyle/>
        <a:p>
          <a:r>
            <a:rPr lang="en-IN"/>
            <a:t>Haloperidol: C</a:t>
          </a:r>
          <a:endParaRPr lang="en-US"/>
        </a:p>
      </dgm:t>
    </dgm:pt>
    <dgm:pt modelId="{C1A16B2D-4CF1-4D3C-B3F8-E6543779BA71}" type="parTrans" cxnId="{857DADEC-A3AA-4A0D-B45C-A0B116270EF1}">
      <dgm:prSet/>
      <dgm:spPr/>
      <dgm:t>
        <a:bodyPr/>
        <a:lstStyle/>
        <a:p>
          <a:endParaRPr lang="en-US"/>
        </a:p>
      </dgm:t>
    </dgm:pt>
    <dgm:pt modelId="{AD3EA46D-C4F7-4FE5-AFFE-ECD31E3C99CD}" type="sibTrans" cxnId="{857DADEC-A3AA-4A0D-B45C-A0B116270EF1}">
      <dgm:prSet/>
      <dgm:spPr/>
      <dgm:t>
        <a:bodyPr/>
        <a:lstStyle/>
        <a:p>
          <a:endParaRPr lang="en-US"/>
        </a:p>
      </dgm:t>
    </dgm:pt>
    <dgm:pt modelId="{168926D7-AC7E-4F60-9D15-5A1D75397451}">
      <dgm:prSet/>
      <dgm:spPr/>
      <dgm:t>
        <a:bodyPr/>
        <a:lstStyle/>
        <a:p>
          <a:r>
            <a:rPr lang="en-IN"/>
            <a:t>Serotonin antagonists: </a:t>
          </a:r>
          <a:r>
            <a:rPr lang="en-GB"/>
            <a:t>A </a:t>
          </a:r>
          <a:endParaRPr lang="en-US"/>
        </a:p>
      </dgm:t>
    </dgm:pt>
    <dgm:pt modelId="{EB6A3021-E08F-4508-819B-6F8941F0A77D}" type="parTrans" cxnId="{3098A78C-AD47-425D-AD0F-7E78C7391CCE}">
      <dgm:prSet/>
      <dgm:spPr/>
      <dgm:t>
        <a:bodyPr/>
        <a:lstStyle/>
        <a:p>
          <a:endParaRPr lang="en-US"/>
        </a:p>
      </dgm:t>
    </dgm:pt>
    <dgm:pt modelId="{D5719DA8-0D77-4B13-A5FE-2DD09C630A4D}" type="sibTrans" cxnId="{3098A78C-AD47-425D-AD0F-7E78C7391CCE}">
      <dgm:prSet/>
      <dgm:spPr/>
      <dgm:t>
        <a:bodyPr/>
        <a:lstStyle/>
        <a:p>
          <a:endParaRPr lang="en-US"/>
        </a:p>
      </dgm:t>
    </dgm:pt>
    <dgm:pt modelId="{EECE55B7-BE4A-4EF0-B7CC-3D215116E8AD}">
      <dgm:prSet/>
      <dgm:spPr/>
      <dgm:t>
        <a:bodyPr/>
        <a:lstStyle/>
        <a:p>
          <a:r>
            <a:rPr lang="en-GB"/>
            <a:t>O</a:t>
          </a:r>
          <a:r>
            <a:rPr lang="en-IN"/>
            <a:t>lanzepine: C</a:t>
          </a:r>
          <a:endParaRPr lang="en-US"/>
        </a:p>
      </dgm:t>
    </dgm:pt>
    <dgm:pt modelId="{7C575928-7D6B-4A4E-80CE-DF7709857E24}" type="parTrans" cxnId="{E18503C2-CBBA-40F7-8105-07FBE524C1D9}">
      <dgm:prSet/>
      <dgm:spPr/>
      <dgm:t>
        <a:bodyPr/>
        <a:lstStyle/>
        <a:p>
          <a:endParaRPr lang="en-US"/>
        </a:p>
      </dgm:t>
    </dgm:pt>
    <dgm:pt modelId="{FDCD682B-FCEA-44A3-B1DD-8E8FA96EAFB6}" type="sibTrans" cxnId="{E18503C2-CBBA-40F7-8105-07FBE524C1D9}">
      <dgm:prSet/>
      <dgm:spPr/>
      <dgm:t>
        <a:bodyPr/>
        <a:lstStyle/>
        <a:p>
          <a:endParaRPr lang="en-US"/>
        </a:p>
      </dgm:t>
    </dgm:pt>
    <dgm:pt modelId="{4D60439E-13EE-4464-901F-5AA50E1E4122}">
      <dgm:prSet/>
      <dgm:spPr/>
      <dgm:t>
        <a:bodyPr/>
        <a:lstStyle/>
        <a:p>
          <a:r>
            <a:rPr lang="en-IN"/>
            <a:t>Cannabinoids: </a:t>
          </a:r>
          <a:r>
            <a:rPr lang="en-GB"/>
            <a:t>C </a:t>
          </a:r>
          <a:endParaRPr lang="en-US"/>
        </a:p>
      </dgm:t>
    </dgm:pt>
    <dgm:pt modelId="{3B19A910-D6A6-4BAE-B648-5387582A187A}" type="parTrans" cxnId="{72ADABF1-FADE-490F-8FEB-AD0E4AAC5265}">
      <dgm:prSet/>
      <dgm:spPr/>
      <dgm:t>
        <a:bodyPr/>
        <a:lstStyle/>
        <a:p>
          <a:endParaRPr lang="en-US"/>
        </a:p>
      </dgm:t>
    </dgm:pt>
    <dgm:pt modelId="{FB13BAF9-2A0D-47BA-9908-F8AD73DF28C2}" type="sibTrans" cxnId="{72ADABF1-FADE-490F-8FEB-AD0E4AAC5265}">
      <dgm:prSet/>
      <dgm:spPr/>
      <dgm:t>
        <a:bodyPr/>
        <a:lstStyle/>
        <a:p>
          <a:endParaRPr lang="en-US"/>
        </a:p>
      </dgm:t>
    </dgm:pt>
    <dgm:pt modelId="{9252FDE3-E154-4AF9-9C58-7A471068707A}">
      <dgm:prSet/>
      <dgm:spPr/>
      <dgm:t>
        <a:bodyPr/>
        <a:lstStyle/>
        <a:p>
          <a:r>
            <a:rPr lang="en-IN"/>
            <a:t>Steroids in the resolution of bowel obstruction: A</a:t>
          </a:r>
          <a:endParaRPr lang="en-US"/>
        </a:p>
      </dgm:t>
    </dgm:pt>
    <dgm:pt modelId="{9D73065E-318D-4623-855D-E5BB89514552}" type="parTrans" cxnId="{9554BDBE-C3D5-4B94-A85D-3D271FAB6AB6}">
      <dgm:prSet/>
      <dgm:spPr/>
      <dgm:t>
        <a:bodyPr/>
        <a:lstStyle/>
        <a:p>
          <a:endParaRPr lang="en-US"/>
        </a:p>
      </dgm:t>
    </dgm:pt>
    <dgm:pt modelId="{E40CE87F-86D6-49B9-B3AA-2FD248B31563}" type="sibTrans" cxnId="{9554BDBE-C3D5-4B94-A85D-3D271FAB6AB6}">
      <dgm:prSet/>
      <dgm:spPr/>
      <dgm:t>
        <a:bodyPr/>
        <a:lstStyle/>
        <a:p>
          <a:endParaRPr lang="en-US"/>
        </a:p>
      </dgm:t>
    </dgm:pt>
    <dgm:pt modelId="{F2CB252E-4614-4BD1-87A1-D56807311F52}" type="pres">
      <dgm:prSet presAssocID="{612D217F-975E-4470-B873-68A1E74FE7AC}" presName="vert0" presStyleCnt="0">
        <dgm:presLayoutVars>
          <dgm:dir/>
          <dgm:animOne val="branch"/>
          <dgm:animLvl val="lvl"/>
        </dgm:presLayoutVars>
      </dgm:prSet>
      <dgm:spPr/>
    </dgm:pt>
    <dgm:pt modelId="{511B0017-9037-4C2E-A1E6-11AF2134BF90}" type="pres">
      <dgm:prSet presAssocID="{D38F23EB-62B2-4DC8-BE9C-FCE7721A1096}" presName="thickLine" presStyleLbl="alignNode1" presStyleIdx="0" presStyleCnt="6"/>
      <dgm:spPr/>
    </dgm:pt>
    <dgm:pt modelId="{97FE39B6-1D07-4DCC-B0A8-6083539CB8EA}" type="pres">
      <dgm:prSet presAssocID="{D38F23EB-62B2-4DC8-BE9C-FCE7721A1096}" presName="horz1" presStyleCnt="0"/>
      <dgm:spPr/>
    </dgm:pt>
    <dgm:pt modelId="{95F62877-28C7-480F-A327-2D9E1EDD84B7}" type="pres">
      <dgm:prSet presAssocID="{D38F23EB-62B2-4DC8-BE9C-FCE7721A1096}" presName="tx1" presStyleLbl="revTx" presStyleIdx="0" presStyleCnt="6"/>
      <dgm:spPr/>
    </dgm:pt>
    <dgm:pt modelId="{31B682E5-C7F3-4E67-AFA4-79198870C5FD}" type="pres">
      <dgm:prSet presAssocID="{D38F23EB-62B2-4DC8-BE9C-FCE7721A1096}" presName="vert1" presStyleCnt="0"/>
      <dgm:spPr/>
    </dgm:pt>
    <dgm:pt modelId="{2FACC69E-7114-467B-B127-A888F2E7CDCD}" type="pres">
      <dgm:prSet presAssocID="{CB309F42-0AB6-4BEF-9C5E-E6F3EC49D14E}" presName="thickLine" presStyleLbl="alignNode1" presStyleIdx="1" presStyleCnt="6"/>
      <dgm:spPr/>
    </dgm:pt>
    <dgm:pt modelId="{86B60A6D-B440-48CE-AB16-428C7FDEC45A}" type="pres">
      <dgm:prSet presAssocID="{CB309F42-0AB6-4BEF-9C5E-E6F3EC49D14E}" presName="horz1" presStyleCnt="0"/>
      <dgm:spPr/>
    </dgm:pt>
    <dgm:pt modelId="{1F490974-EE8B-4F2B-A565-8E639C7906E4}" type="pres">
      <dgm:prSet presAssocID="{CB309F42-0AB6-4BEF-9C5E-E6F3EC49D14E}" presName="tx1" presStyleLbl="revTx" presStyleIdx="1" presStyleCnt="6"/>
      <dgm:spPr/>
    </dgm:pt>
    <dgm:pt modelId="{B5FB45CE-3175-4C45-A010-84AE09A9DE43}" type="pres">
      <dgm:prSet presAssocID="{CB309F42-0AB6-4BEF-9C5E-E6F3EC49D14E}" presName="vert1" presStyleCnt="0"/>
      <dgm:spPr/>
    </dgm:pt>
    <dgm:pt modelId="{73890971-1D90-4A2D-9222-484CA01095B7}" type="pres">
      <dgm:prSet presAssocID="{168926D7-AC7E-4F60-9D15-5A1D75397451}" presName="thickLine" presStyleLbl="alignNode1" presStyleIdx="2" presStyleCnt="6"/>
      <dgm:spPr/>
    </dgm:pt>
    <dgm:pt modelId="{7287CA15-6A93-49D5-8417-2ADAB58164B0}" type="pres">
      <dgm:prSet presAssocID="{168926D7-AC7E-4F60-9D15-5A1D75397451}" presName="horz1" presStyleCnt="0"/>
      <dgm:spPr/>
    </dgm:pt>
    <dgm:pt modelId="{540B2800-1FA6-48A7-B4E0-D907457C6654}" type="pres">
      <dgm:prSet presAssocID="{168926D7-AC7E-4F60-9D15-5A1D75397451}" presName="tx1" presStyleLbl="revTx" presStyleIdx="2" presStyleCnt="6"/>
      <dgm:spPr/>
    </dgm:pt>
    <dgm:pt modelId="{41B8A71E-3275-47B4-BAAE-6B4BB041B082}" type="pres">
      <dgm:prSet presAssocID="{168926D7-AC7E-4F60-9D15-5A1D75397451}" presName="vert1" presStyleCnt="0"/>
      <dgm:spPr/>
    </dgm:pt>
    <dgm:pt modelId="{2CA32B7C-6679-4F31-8DE5-A6E9F55D2DFA}" type="pres">
      <dgm:prSet presAssocID="{EECE55B7-BE4A-4EF0-B7CC-3D215116E8AD}" presName="thickLine" presStyleLbl="alignNode1" presStyleIdx="3" presStyleCnt="6"/>
      <dgm:spPr/>
    </dgm:pt>
    <dgm:pt modelId="{80E707B4-5062-4C4A-A36D-6DE54A565EEA}" type="pres">
      <dgm:prSet presAssocID="{EECE55B7-BE4A-4EF0-B7CC-3D215116E8AD}" presName="horz1" presStyleCnt="0"/>
      <dgm:spPr/>
    </dgm:pt>
    <dgm:pt modelId="{2FE5D4C4-909C-4E78-8AD4-6A0B4CF41B7D}" type="pres">
      <dgm:prSet presAssocID="{EECE55B7-BE4A-4EF0-B7CC-3D215116E8AD}" presName="tx1" presStyleLbl="revTx" presStyleIdx="3" presStyleCnt="6"/>
      <dgm:spPr/>
    </dgm:pt>
    <dgm:pt modelId="{4827786B-8050-4774-B6EC-1A46D6656454}" type="pres">
      <dgm:prSet presAssocID="{EECE55B7-BE4A-4EF0-B7CC-3D215116E8AD}" presName="vert1" presStyleCnt="0"/>
      <dgm:spPr/>
    </dgm:pt>
    <dgm:pt modelId="{433D2405-A8F8-4C22-AAE7-FC474F477F0F}" type="pres">
      <dgm:prSet presAssocID="{4D60439E-13EE-4464-901F-5AA50E1E4122}" presName="thickLine" presStyleLbl="alignNode1" presStyleIdx="4" presStyleCnt="6"/>
      <dgm:spPr/>
    </dgm:pt>
    <dgm:pt modelId="{BF2BF509-F837-4A54-B3BB-F05DC4C80A26}" type="pres">
      <dgm:prSet presAssocID="{4D60439E-13EE-4464-901F-5AA50E1E4122}" presName="horz1" presStyleCnt="0"/>
      <dgm:spPr/>
    </dgm:pt>
    <dgm:pt modelId="{6212EA56-9EFB-4B35-8E9D-9D94C9023CEC}" type="pres">
      <dgm:prSet presAssocID="{4D60439E-13EE-4464-901F-5AA50E1E4122}" presName="tx1" presStyleLbl="revTx" presStyleIdx="4" presStyleCnt="6"/>
      <dgm:spPr/>
    </dgm:pt>
    <dgm:pt modelId="{07D3405B-0B08-45E9-8F72-876F145BC2A9}" type="pres">
      <dgm:prSet presAssocID="{4D60439E-13EE-4464-901F-5AA50E1E4122}" presName="vert1" presStyleCnt="0"/>
      <dgm:spPr/>
    </dgm:pt>
    <dgm:pt modelId="{99B8CC48-FE41-4C07-94C7-1881E9F39121}" type="pres">
      <dgm:prSet presAssocID="{9252FDE3-E154-4AF9-9C58-7A471068707A}" presName="thickLine" presStyleLbl="alignNode1" presStyleIdx="5" presStyleCnt="6"/>
      <dgm:spPr/>
    </dgm:pt>
    <dgm:pt modelId="{C769AFAD-1619-4257-A26B-5B3AFC70A785}" type="pres">
      <dgm:prSet presAssocID="{9252FDE3-E154-4AF9-9C58-7A471068707A}" presName="horz1" presStyleCnt="0"/>
      <dgm:spPr/>
    </dgm:pt>
    <dgm:pt modelId="{2203D241-54AC-466D-84AB-62E1589CF10D}" type="pres">
      <dgm:prSet presAssocID="{9252FDE3-E154-4AF9-9C58-7A471068707A}" presName="tx1" presStyleLbl="revTx" presStyleIdx="5" presStyleCnt="6"/>
      <dgm:spPr/>
    </dgm:pt>
    <dgm:pt modelId="{2C30C439-5CC0-4601-BB0D-BCAE44746FAE}" type="pres">
      <dgm:prSet presAssocID="{9252FDE3-E154-4AF9-9C58-7A471068707A}" presName="vert1" presStyleCnt="0"/>
      <dgm:spPr/>
    </dgm:pt>
  </dgm:ptLst>
  <dgm:cxnLst>
    <dgm:cxn modelId="{A466C90E-C91A-4C23-8A5C-82602729027C}" type="presOf" srcId="{9252FDE3-E154-4AF9-9C58-7A471068707A}" destId="{2203D241-54AC-466D-84AB-62E1589CF10D}" srcOrd="0" destOrd="0" presId="urn:microsoft.com/office/officeart/2008/layout/LinedList"/>
    <dgm:cxn modelId="{7D5A3A16-1ED4-4C18-83E7-926172ACC33C}" type="presOf" srcId="{168926D7-AC7E-4F60-9D15-5A1D75397451}" destId="{540B2800-1FA6-48A7-B4E0-D907457C6654}" srcOrd="0" destOrd="0" presId="urn:microsoft.com/office/officeart/2008/layout/LinedList"/>
    <dgm:cxn modelId="{D8075C20-EDF0-4B15-B0BE-AB31E8062B6A}" type="presOf" srcId="{4D60439E-13EE-4464-901F-5AA50E1E4122}" destId="{6212EA56-9EFB-4B35-8E9D-9D94C9023CEC}" srcOrd="0" destOrd="0" presId="urn:microsoft.com/office/officeart/2008/layout/LinedList"/>
    <dgm:cxn modelId="{EA6C5926-B750-41C7-8791-B21B86001E03}" type="presOf" srcId="{612D217F-975E-4470-B873-68A1E74FE7AC}" destId="{F2CB252E-4614-4BD1-87A1-D56807311F52}" srcOrd="0" destOrd="0" presId="urn:microsoft.com/office/officeart/2008/layout/LinedList"/>
    <dgm:cxn modelId="{0C14683D-3EC2-4C8D-BB6F-6A5562F84D67}" type="presOf" srcId="{CB309F42-0AB6-4BEF-9C5E-E6F3EC49D14E}" destId="{1F490974-EE8B-4F2B-A565-8E639C7906E4}" srcOrd="0" destOrd="0" presId="urn:microsoft.com/office/officeart/2008/layout/LinedList"/>
    <dgm:cxn modelId="{B9D73E8C-9CDA-4970-920C-DE4EB6CC85BD}" srcId="{612D217F-975E-4470-B873-68A1E74FE7AC}" destId="{D38F23EB-62B2-4DC8-BE9C-FCE7721A1096}" srcOrd="0" destOrd="0" parTransId="{B89B0CAF-B873-4DCC-8DD8-31342F2565A9}" sibTransId="{6EE60430-B9EC-49CC-90F2-F36D2328733E}"/>
    <dgm:cxn modelId="{3098A78C-AD47-425D-AD0F-7E78C7391CCE}" srcId="{612D217F-975E-4470-B873-68A1E74FE7AC}" destId="{168926D7-AC7E-4F60-9D15-5A1D75397451}" srcOrd="2" destOrd="0" parTransId="{EB6A3021-E08F-4508-819B-6F8941F0A77D}" sibTransId="{D5719DA8-0D77-4B13-A5FE-2DD09C630A4D}"/>
    <dgm:cxn modelId="{9554BDBE-C3D5-4B94-A85D-3D271FAB6AB6}" srcId="{612D217F-975E-4470-B873-68A1E74FE7AC}" destId="{9252FDE3-E154-4AF9-9C58-7A471068707A}" srcOrd="5" destOrd="0" parTransId="{9D73065E-318D-4623-855D-E5BB89514552}" sibTransId="{E40CE87F-86D6-49B9-B3AA-2FD248B31563}"/>
    <dgm:cxn modelId="{E18503C2-CBBA-40F7-8105-07FBE524C1D9}" srcId="{612D217F-975E-4470-B873-68A1E74FE7AC}" destId="{EECE55B7-BE4A-4EF0-B7CC-3D215116E8AD}" srcOrd="3" destOrd="0" parTransId="{7C575928-7D6B-4A4E-80CE-DF7709857E24}" sibTransId="{FDCD682B-FCEA-44A3-B1DD-8E8FA96EAFB6}"/>
    <dgm:cxn modelId="{857DADEC-A3AA-4A0D-B45C-A0B116270EF1}" srcId="{612D217F-975E-4470-B873-68A1E74FE7AC}" destId="{CB309F42-0AB6-4BEF-9C5E-E6F3EC49D14E}" srcOrd="1" destOrd="0" parTransId="{C1A16B2D-4CF1-4D3C-B3F8-E6543779BA71}" sibTransId="{AD3EA46D-C4F7-4FE5-AFFE-ECD31E3C99CD}"/>
    <dgm:cxn modelId="{72ADABF1-FADE-490F-8FEB-AD0E4AAC5265}" srcId="{612D217F-975E-4470-B873-68A1E74FE7AC}" destId="{4D60439E-13EE-4464-901F-5AA50E1E4122}" srcOrd="4" destOrd="0" parTransId="{3B19A910-D6A6-4BAE-B648-5387582A187A}" sibTransId="{FB13BAF9-2A0D-47BA-9908-F8AD73DF28C2}"/>
    <dgm:cxn modelId="{8CAE45F5-C006-4FDA-BFAD-C7BA5A64010F}" type="presOf" srcId="{EECE55B7-BE4A-4EF0-B7CC-3D215116E8AD}" destId="{2FE5D4C4-909C-4E78-8AD4-6A0B4CF41B7D}" srcOrd="0" destOrd="0" presId="urn:microsoft.com/office/officeart/2008/layout/LinedList"/>
    <dgm:cxn modelId="{B65C44F6-F48F-466F-9629-F37B57ACB4A2}" type="presOf" srcId="{D38F23EB-62B2-4DC8-BE9C-FCE7721A1096}" destId="{95F62877-28C7-480F-A327-2D9E1EDD84B7}" srcOrd="0" destOrd="0" presId="urn:microsoft.com/office/officeart/2008/layout/LinedList"/>
    <dgm:cxn modelId="{C1EE3F85-E316-402B-8AA0-BA909DC6179A}" type="presParOf" srcId="{F2CB252E-4614-4BD1-87A1-D56807311F52}" destId="{511B0017-9037-4C2E-A1E6-11AF2134BF90}" srcOrd="0" destOrd="0" presId="urn:microsoft.com/office/officeart/2008/layout/LinedList"/>
    <dgm:cxn modelId="{319A50A3-05AD-410B-879A-B26F27E40208}" type="presParOf" srcId="{F2CB252E-4614-4BD1-87A1-D56807311F52}" destId="{97FE39B6-1D07-4DCC-B0A8-6083539CB8EA}" srcOrd="1" destOrd="0" presId="urn:microsoft.com/office/officeart/2008/layout/LinedList"/>
    <dgm:cxn modelId="{AF9162F9-07AD-48FC-B77C-8437B95344CE}" type="presParOf" srcId="{97FE39B6-1D07-4DCC-B0A8-6083539CB8EA}" destId="{95F62877-28C7-480F-A327-2D9E1EDD84B7}" srcOrd="0" destOrd="0" presId="urn:microsoft.com/office/officeart/2008/layout/LinedList"/>
    <dgm:cxn modelId="{D8F3BB50-6BF5-47C4-97C1-0573EE792F61}" type="presParOf" srcId="{97FE39B6-1D07-4DCC-B0A8-6083539CB8EA}" destId="{31B682E5-C7F3-4E67-AFA4-79198870C5FD}" srcOrd="1" destOrd="0" presId="urn:microsoft.com/office/officeart/2008/layout/LinedList"/>
    <dgm:cxn modelId="{D41837E2-FF18-4469-BB96-A20320F8945B}" type="presParOf" srcId="{F2CB252E-4614-4BD1-87A1-D56807311F52}" destId="{2FACC69E-7114-467B-B127-A888F2E7CDCD}" srcOrd="2" destOrd="0" presId="urn:microsoft.com/office/officeart/2008/layout/LinedList"/>
    <dgm:cxn modelId="{DFE3A6C8-CFCE-4E85-B433-923985223643}" type="presParOf" srcId="{F2CB252E-4614-4BD1-87A1-D56807311F52}" destId="{86B60A6D-B440-48CE-AB16-428C7FDEC45A}" srcOrd="3" destOrd="0" presId="urn:microsoft.com/office/officeart/2008/layout/LinedList"/>
    <dgm:cxn modelId="{40178B84-CAA1-4FC3-A669-671EBC6B2E1C}" type="presParOf" srcId="{86B60A6D-B440-48CE-AB16-428C7FDEC45A}" destId="{1F490974-EE8B-4F2B-A565-8E639C7906E4}" srcOrd="0" destOrd="0" presId="urn:microsoft.com/office/officeart/2008/layout/LinedList"/>
    <dgm:cxn modelId="{A90EF797-CBF3-424A-BABA-21DB4E033437}" type="presParOf" srcId="{86B60A6D-B440-48CE-AB16-428C7FDEC45A}" destId="{B5FB45CE-3175-4C45-A010-84AE09A9DE43}" srcOrd="1" destOrd="0" presId="urn:microsoft.com/office/officeart/2008/layout/LinedList"/>
    <dgm:cxn modelId="{72569899-499A-472A-AFE8-DC872D668A75}" type="presParOf" srcId="{F2CB252E-4614-4BD1-87A1-D56807311F52}" destId="{73890971-1D90-4A2D-9222-484CA01095B7}" srcOrd="4" destOrd="0" presId="urn:microsoft.com/office/officeart/2008/layout/LinedList"/>
    <dgm:cxn modelId="{03A5CB35-4833-4EE8-9DCB-22B932ED96FC}" type="presParOf" srcId="{F2CB252E-4614-4BD1-87A1-D56807311F52}" destId="{7287CA15-6A93-49D5-8417-2ADAB58164B0}" srcOrd="5" destOrd="0" presId="urn:microsoft.com/office/officeart/2008/layout/LinedList"/>
    <dgm:cxn modelId="{962181EC-FE2A-4411-AB33-8D2002654946}" type="presParOf" srcId="{7287CA15-6A93-49D5-8417-2ADAB58164B0}" destId="{540B2800-1FA6-48A7-B4E0-D907457C6654}" srcOrd="0" destOrd="0" presId="urn:microsoft.com/office/officeart/2008/layout/LinedList"/>
    <dgm:cxn modelId="{4C003FAD-F061-4D4E-918A-BDF409E4D3F5}" type="presParOf" srcId="{7287CA15-6A93-49D5-8417-2ADAB58164B0}" destId="{41B8A71E-3275-47B4-BAAE-6B4BB041B082}" srcOrd="1" destOrd="0" presId="urn:microsoft.com/office/officeart/2008/layout/LinedList"/>
    <dgm:cxn modelId="{395E4FBB-C2A6-4072-8396-B94213FD6494}" type="presParOf" srcId="{F2CB252E-4614-4BD1-87A1-D56807311F52}" destId="{2CA32B7C-6679-4F31-8DE5-A6E9F55D2DFA}" srcOrd="6" destOrd="0" presId="urn:microsoft.com/office/officeart/2008/layout/LinedList"/>
    <dgm:cxn modelId="{F18CF271-8C23-47C0-945B-713EA9DF21FE}" type="presParOf" srcId="{F2CB252E-4614-4BD1-87A1-D56807311F52}" destId="{80E707B4-5062-4C4A-A36D-6DE54A565EEA}" srcOrd="7" destOrd="0" presId="urn:microsoft.com/office/officeart/2008/layout/LinedList"/>
    <dgm:cxn modelId="{E39398A7-04B3-46A9-A76D-E41656BFB4D9}" type="presParOf" srcId="{80E707B4-5062-4C4A-A36D-6DE54A565EEA}" destId="{2FE5D4C4-909C-4E78-8AD4-6A0B4CF41B7D}" srcOrd="0" destOrd="0" presId="urn:microsoft.com/office/officeart/2008/layout/LinedList"/>
    <dgm:cxn modelId="{1A5E00C1-E517-4A3B-874F-0E2B33879BFC}" type="presParOf" srcId="{80E707B4-5062-4C4A-A36D-6DE54A565EEA}" destId="{4827786B-8050-4774-B6EC-1A46D6656454}" srcOrd="1" destOrd="0" presId="urn:microsoft.com/office/officeart/2008/layout/LinedList"/>
    <dgm:cxn modelId="{73DAD6C5-7D83-4C99-953C-9101377B3F59}" type="presParOf" srcId="{F2CB252E-4614-4BD1-87A1-D56807311F52}" destId="{433D2405-A8F8-4C22-AAE7-FC474F477F0F}" srcOrd="8" destOrd="0" presId="urn:microsoft.com/office/officeart/2008/layout/LinedList"/>
    <dgm:cxn modelId="{C3A45375-EB21-418E-9A7E-5D76A91D1F10}" type="presParOf" srcId="{F2CB252E-4614-4BD1-87A1-D56807311F52}" destId="{BF2BF509-F837-4A54-B3BB-F05DC4C80A26}" srcOrd="9" destOrd="0" presId="urn:microsoft.com/office/officeart/2008/layout/LinedList"/>
    <dgm:cxn modelId="{12C3E5C0-36D5-4C08-A567-93AB88F5C528}" type="presParOf" srcId="{BF2BF509-F837-4A54-B3BB-F05DC4C80A26}" destId="{6212EA56-9EFB-4B35-8E9D-9D94C9023CEC}" srcOrd="0" destOrd="0" presId="urn:microsoft.com/office/officeart/2008/layout/LinedList"/>
    <dgm:cxn modelId="{FB3CB02F-8903-417C-A3AF-10B1C6D0EA6E}" type="presParOf" srcId="{BF2BF509-F837-4A54-B3BB-F05DC4C80A26}" destId="{07D3405B-0B08-45E9-8F72-876F145BC2A9}" srcOrd="1" destOrd="0" presId="urn:microsoft.com/office/officeart/2008/layout/LinedList"/>
    <dgm:cxn modelId="{DBB2EFFE-9690-4567-8A5E-ED98DC874DDE}" type="presParOf" srcId="{F2CB252E-4614-4BD1-87A1-D56807311F52}" destId="{99B8CC48-FE41-4C07-94C7-1881E9F39121}" srcOrd="10" destOrd="0" presId="urn:microsoft.com/office/officeart/2008/layout/LinedList"/>
    <dgm:cxn modelId="{434A6056-0867-471B-93E0-F5935D49E562}" type="presParOf" srcId="{F2CB252E-4614-4BD1-87A1-D56807311F52}" destId="{C769AFAD-1619-4257-A26B-5B3AFC70A785}" srcOrd="11" destOrd="0" presId="urn:microsoft.com/office/officeart/2008/layout/LinedList"/>
    <dgm:cxn modelId="{EFBBE684-F7EE-4217-9820-BA6843B8EEDC}" type="presParOf" srcId="{C769AFAD-1619-4257-A26B-5B3AFC70A785}" destId="{2203D241-54AC-466D-84AB-62E1589CF10D}" srcOrd="0" destOrd="0" presId="urn:microsoft.com/office/officeart/2008/layout/LinedList"/>
    <dgm:cxn modelId="{BC03983D-7E72-4414-BE66-5CA9529EC97B}" type="presParOf" srcId="{C769AFAD-1619-4257-A26B-5B3AFC70A785}" destId="{2C30C439-5CC0-4601-BB0D-BCAE44746F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D1288-359E-496D-9400-84C3A5546615}">
      <dsp:nvSpPr>
        <dsp:cNvPr id="0" name=""/>
        <dsp:cNvSpPr/>
      </dsp:nvSpPr>
      <dsp:spPr>
        <a:xfrm>
          <a:off x="0" y="0"/>
          <a:ext cx="671303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23386-6C4F-4019-9671-8197F0566749}">
      <dsp:nvSpPr>
        <dsp:cNvPr id="0" name=""/>
        <dsp:cNvSpPr/>
      </dsp:nvSpPr>
      <dsp:spPr>
        <a:xfrm>
          <a:off x="0" y="0"/>
          <a:ext cx="6713034" cy="1544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Vomiting: Forceful oral expulsion of gastric contents associated with contraction of the abdominal and chest wall musculature</a:t>
          </a:r>
        </a:p>
      </dsp:txBody>
      <dsp:txXfrm>
        <a:off x="0" y="0"/>
        <a:ext cx="6713034" cy="1544441"/>
      </dsp:txXfrm>
    </dsp:sp>
    <dsp:sp modelId="{971445DB-2F2F-42F2-A03D-1D9DA0C2A1F0}">
      <dsp:nvSpPr>
        <dsp:cNvPr id="0" name=""/>
        <dsp:cNvSpPr/>
      </dsp:nvSpPr>
      <dsp:spPr>
        <a:xfrm>
          <a:off x="0" y="1544441"/>
          <a:ext cx="6713034" cy="0"/>
        </a:xfrm>
        <a:prstGeom prst="line">
          <a:avLst/>
        </a:prstGeom>
        <a:solidFill>
          <a:schemeClr val="accent5">
            <a:hueOff val="-498295"/>
            <a:satOff val="139"/>
            <a:lumOff val="-2353"/>
            <a:alphaOff val="0"/>
          </a:schemeClr>
        </a:solidFill>
        <a:ln w="12700" cap="flat" cmpd="sng" algn="ctr">
          <a:solidFill>
            <a:schemeClr val="accent5">
              <a:hueOff val="-498295"/>
              <a:satOff val="139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6CD91-9B5F-4C56-B661-07EBBE2D04D2}">
      <dsp:nvSpPr>
        <dsp:cNvPr id="0" name=""/>
        <dsp:cNvSpPr/>
      </dsp:nvSpPr>
      <dsp:spPr>
        <a:xfrm>
          <a:off x="0" y="1544441"/>
          <a:ext cx="6713034" cy="1544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Nausea: The unpleasant sensation of the imminent need to vomit, usually referred to the throat or epigastrium; a sensation that may or may not ultimately lead to the act of vomiting</a:t>
          </a:r>
        </a:p>
      </dsp:txBody>
      <dsp:txXfrm>
        <a:off x="0" y="1544441"/>
        <a:ext cx="6713034" cy="1544441"/>
      </dsp:txXfrm>
    </dsp:sp>
    <dsp:sp modelId="{71B13326-C212-4B88-8242-99B8255E8B1F}">
      <dsp:nvSpPr>
        <dsp:cNvPr id="0" name=""/>
        <dsp:cNvSpPr/>
      </dsp:nvSpPr>
      <dsp:spPr>
        <a:xfrm>
          <a:off x="0" y="3088882"/>
          <a:ext cx="6713034" cy="0"/>
        </a:xfrm>
        <a:prstGeom prst="line">
          <a:avLst/>
        </a:prstGeom>
        <a:solidFill>
          <a:schemeClr val="accent5">
            <a:hueOff val="-996591"/>
            <a:satOff val="279"/>
            <a:lumOff val="-4705"/>
            <a:alphaOff val="0"/>
          </a:schemeClr>
        </a:solidFill>
        <a:ln w="12700" cap="flat" cmpd="sng" algn="ctr">
          <a:solidFill>
            <a:schemeClr val="accent5">
              <a:hueOff val="-996591"/>
              <a:satOff val="279"/>
              <a:lumOff val="-47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61F98-D299-487A-9BF9-20E60A1FC0FD}">
      <dsp:nvSpPr>
        <dsp:cNvPr id="0" name=""/>
        <dsp:cNvSpPr/>
      </dsp:nvSpPr>
      <dsp:spPr>
        <a:xfrm>
          <a:off x="0" y="3088882"/>
          <a:ext cx="6713034" cy="1544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Regurgitation: The act by which food is brought back into the mouth without the abdominal and diaphragmatic muscular activity that characterizes vomiting</a:t>
          </a:r>
        </a:p>
      </dsp:txBody>
      <dsp:txXfrm>
        <a:off x="0" y="3088882"/>
        <a:ext cx="6713034" cy="1544441"/>
      </dsp:txXfrm>
    </dsp:sp>
    <dsp:sp modelId="{D06421B0-9BB7-4CEB-B3B8-AA3B3952E1E4}">
      <dsp:nvSpPr>
        <dsp:cNvPr id="0" name=""/>
        <dsp:cNvSpPr/>
      </dsp:nvSpPr>
      <dsp:spPr>
        <a:xfrm>
          <a:off x="0" y="4633323"/>
          <a:ext cx="6713034" cy="0"/>
        </a:xfrm>
        <a:prstGeom prst="line">
          <a:avLst/>
        </a:prstGeom>
        <a:solidFill>
          <a:schemeClr val="accent5">
            <a:hueOff val="-1494886"/>
            <a:satOff val="418"/>
            <a:lumOff val="-7058"/>
            <a:alphaOff val="0"/>
          </a:schemeClr>
        </a:solidFill>
        <a:ln w="12700" cap="flat" cmpd="sng" algn="ctr">
          <a:solidFill>
            <a:schemeClr val="accent5">
              <a:hueOff val="-1494886"/>
              <a:satOff val="418"/>
              <a:lumOff val="-7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F253F-0AA7-4617-BA17-352FA273B11D}">
      <dsp:nvSpPr>
        <dsp:cNvPr id="0" name=""/>
        <dsp:cNvSpPr/>
      </dsp:nvSpPr>
      <dsp:spPr>
        <a:xfrm>
          <a:off x="0" y="4633323"/>
          <a:ext cx="6713034" cy="1544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Retching: Spasmodic respiratory movements against a closed glottis with contractions of the abdominal musculature without expulsion of any gastric contents</a:t>
          </a:r>
        </a:p>
      </dsp:txBody>
      <dsp:txXfrm>
        <a:off x="0" y="4633323"/>
        <a:ext cx="6713034" cy="1544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B0017-9037-4C2E-A1E6-11AF2134BF90}">
      <dsp:nvSpPr>
        <dsp:cNvPr id="0" name=""/>
        <dsp:cNvSpPr/>
      </dsp:nvSpPr>
      <dsp:spPr>
        <a:xfrm>
          <a:off x="0" y="1508"/>
          <a:ext cx="69026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62877-28C7-480F-A327-2D9E1EDD84B7}">
      <dsp:nvSpPr>
        <dsp:cNvPr id="0" name=""/>
        <dsp:cNvSpPr/>
      </dsp:nvSpPr>
      <dsp:spPr>
        <a:xfrm>
          <a:off x="0" y="1508"/>
          <a:ext cx="6902606" cy="51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/>
            <a:t>Metoclopramide: </a:t>
          </a:r>
          <a:r>
            <a:rPr lang="pt-BR" sz="2400" kern="1200"/>
            <a:t>A</a:t>
          </a:r>
          <a:endParaRPr lang="en-US" sz="2400" kern="1200"/>
        </a:p>
      </dsp:txBody>
      <dsp:txXfrm>
        <a:off x="0" y="1508"/>
        <a:ext cx="6902606" cy="514240"/>
      </dsp:txXfrm>
    </dsp:sp>
    <dsp:sp modelId="{2FACC69E-7114-467B-B127-A888F2E7CDCD}">
      <dsp:nvSpPr>
        <dsp:cNvPr id="0" name=""/>
        <dsp:cNvSpPr/>
      </dsp:nvSpPr>
      <dsp:spPr>
        <a:xfrm>
          <a:off x="0" y="515748"/>
          <a:ext cx="69026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90974-EE8B-4F2B-A565-8E639C7906E4}">
      <dsp:nvSpPr>
        <dsp:cNvPr id="0" name=""/>
        <dsp:cNvSpPr/>
      </dsp:nvSpPr>
      <dsp:spPr>
        <a:xfrm>
          <a:off x="0" y="515748"/>
          <a:ext cx="6902606" cy="51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/>
            <a:t>Haloperidol: C</a:t>
          </a:r>
          <a:endParaRPr lang="en-US" sz="2400" kern="1200"/>
        </a:p>
      </dsp:txBody>
      <dsp:txXfrm>
        <a:off x="0" y="515748"/>
        <a:ext cx="6902606" cy="514240"/>
      </dsp:txXfrm>
    </dsp:sp>
    <dsp:sp modelId="{73890971-1D90-4A2D-9222-484CA01095B7}">
      <dsp:nvSpPr>
        <dsp:cNvPr id="0" name=""/>
        <dsp:cNvSpPr/>
      </dsp:nvSpPr>
      <dsp:spPr>
        <a:xfrm>
          <a:off x="0" y="1029989"/>
          <a:ext cx="69026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B2800-1FA6-48A7-B4E0-D907457C6654}">
      <dsp:nvSpPr>
        <dsp:cNvPr id="0" name=""/>
        <dsp:cNvSpPr/>
      </dsp:nvSpPr>
      <dsp:spPr>
        <a:xfrm>
          <a:off x="0" y="1029989"/>
          <a:ext cx="6902606" cy="51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/>
            <a:t>Serotonin antagonists: </a:t>
          </a:r>
          <a:r>
            <a:rPr lang="en-GB" sz="2400" kern="1200"/>
            <a:t>A </a:t>
          </a:r>
          <a:endParaRPr lang="en-US" sz="2400" kern="1200"/>
        </a:p>
      </dsp:txBody>
      <dsp:txXfrm>
        <a:off x="0" y="1029989"/>
        <a:ext cx="6902606" cy="514240"/>
      </dsp:txXfrm>
    </dsp:sp>
    <dsp:sp modelId="{2CA32B7C-6679-4F31-8DE5-A6E9F55D2DFA}">
      <dsp:nvSpPr>
        <dsp:cNvPr id="0" name=""/>
        <dsp:cNvSpPr/>
      </dsp:nvSpPr>
      <dsp:spPr>
        <a:xfrm>
          <a:off x="0" y="1544229"/>
          <a:ext cx="69026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5D4C4-909C-4E78-8AD4-6A0B4CF41B7D}">
      <dsp:nvSpPr>
        <dsp:cNvPr id="0" name=""/>
        <dsp:cNvSpPr/>
      </dsp:nvSpPr>
      <dsp:spPr>
        <a:xfrm>
          <a:off x="0" y="1544229"/>
          <a:ext cx="6902606" cy="51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O</a:t>
          </a:r>
          <a:r>
            <a:rPr lang="en-IN" sz="2400" kern="1200"/>
            <a:t>lanzepine: C</a:t>
          </a:r>
          <a:endParaRPr lang="en-US" sz="2400" kern="1200"/>
        </a:p>
      </dsp:txBody>
      <dsp:txXfrm>
        <a:off x="0" y="1544229"/>
        <a:ext cx="6902606" cy="514240"/>
      </dsp:txXfrm>
    </dsp:sp>
    <dsp:sp modelId="{433D2405-A8F8-4C22-AAE7-FC474F477F0F}">
      <dsp:nvSpPr>
        <dsp:cNvPr id="0" name=""/>
        <dsp:cNvSpPr/>
      </dsp:nvSpPr>
      <dsp:spPr>
        <a:xfrm>
          <a:off x="0" y="2058470"/>
          <a:ext cx="69026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2EA56-9EFB-4B35-8E9D-9D94C9023CEC}">
      <dsp:nvSpPr>
        <dsp:cNvPr id="0" name=""/>
        <dsp:cNvSpPr/>
      </dsp:nvSpPr>
      <dsp:spPr>
        <a:xfrm>
          <a:off x="0" y="2058470"/>
          <a:ext cx="6902606" cy="51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/>
            <a:t>Cannabinoids: </a:t>
          </a:r>
          <a:r>
            <a:rPr lang="en-GB" sz="2400" kern="1200"/>
            <a:t>C </a:t>
          </a:r>
          <a:endParaRPr lang="en-US" sz="2400" kern="1200"/>
        </a:p>
      </dsp:txBody>
      <dsp:txXfrm>
        <a:off x="0" y="2058470"/>
        <a:ext cx="6902606" cy="514240"/>
      </dsp:txXfrm>
    </dsp:sp>
    <dsp:sp modelId="{99B8CC48-FE41-4C07-94C7-1881E9F39121}">
      <dsp:nvSpPr>
        <dsp:cNvPr id="0" name=""/>
        <dsp:cNvSpPr/>
      </dsp:nvSpPr>
      <dsp:spPr>
        <a:xfrm>
          <a:off x="0" y="2572711"/>
          <a:ext cx="69026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3D241-54AC-466D-84AB-62E1589CF10D}">
      <dsp:nvSpPr>
        <dsp:cNvPr id="0" name=""/>
        <dsp:cNvSpPr/>
      </dsp:nvSpPr>
      <dsp:spPr>
        <a:xfrm>
          <a:off x="0" y="2572711"/>
          <a:ext cx="6902606" cy="51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/>
            <a:t>Steroids in the resolution of bowel obstruction: A</a:t>
          </a:r>
          <a:endParaRPr lang="en-US" sz="2400" kern="1200"/>
        </a:p>
      </dsp:txBody>
      <dsp:txXfrm>
        <a:off x="0" y="2572711"/>
        <a:ext cx="6902606" cy="51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ED395-DD14-4291-ABD4-5491B817E7F6}" type="datetimeFigureOut">
              <a:rPr lang="en-IN" smtClean="0"/>
              <a:t>28-12-2022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D8FBC-E734-47F0-8C0E-0FBFFA6215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75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080E0-0A7C-4DE8-B186-863B3F8E3CA8}" type="slidenum">
              <a:rPr lang="en-US"/>
              <a:pPr/>
              <a:t>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96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2DF9D-FB5E-43C5-8CA2-6152DB92D51D}" type="slidenum">
              <a:rPr lang="en-US"/>
              <a:pPr/>
              <a:t>16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9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43C0D-F79E-49C6-85B0-F1FB6A02ED0B}" type="slidenum">
              <a:rPr lang="en-US"/>
              <a:pPr/>
              <a:t>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3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027DF-2A33-48D8-8F50-1CE67D4BF594}" type="slidenum">
              <a:rPr lang="en-US"/>
              <a:pPr/>
              <a:t>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3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3B74-8609-49EA-A2BB-096F30CA1602}" type="slidenum">
              <a:rPr lang="en-US"/>
              <a:pPr/>
              <a:t>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1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30604-D5B7-4AAC-AA93-84A1E0985030}" type="slidenum">
              <a:rPr lang="en-US"/>
              <a:pPr/>
              <a:t>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9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BBBD4-154F-4410-BECE-32728179948D}" type="slidenum">
              <a:rPr lang="en-US"/>
              <a:pPr/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23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7EE73-7D50-4307-A381-AB620A196DE0}" type="slidenum">
              <a:rPr lang="en-US"/>
              <a:pPr/>
              <a:t>10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61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48187-FE7B-43C4-8AEB-8610E56F7218}" type="slidenum">
              <a:rPr lang="en-US"/>
              <a:pPr/>
              <a:t>11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6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E151E-D931-45C2-A6CB-C447EFBD7E88}" type="slidenum">
              <a:rPr lang="en-US"/>
              <a:pPr/>
              <a:t>15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9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2FD7-1F34-4B86-AA4D-998C26273E35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9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46AF-070A-4F0C-9BE9-46216F2AF556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772-0E92-4B64-B702-0DC2915497E6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63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63734" y="1885950"/>
            <a:ext cx="5350933" cy="41719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5733" y="62293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9B5E-81BF-4246-B6A7-31424505BF28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293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BCCPM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74667" y="62293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379-53CE-4AF8-824B-D3D430666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9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85950"/>
            <a:ext cx="10905067" cy="41719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733" y="62293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0787F-899D-4168-A04A-B64E5E061A22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293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BCCPM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4667" y="62293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27A1-81A2-44F0-A46A-D112204CC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BFA7-393D-484D-B6A3-03169520CE40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4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30D3-2ECB-4719-BF97-B98CF437320C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9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D570-1545-4B86-9693-C2A672B7C07B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7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886-2C72-47D5-A85E-6DE28B0B6985}" type="datetime1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BD7-B729-48DA-A1E3-E93E6DCC62EB}" type="datetime1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6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C2E-DCFB-41FB-B239-518E5F71049E}" type="datetime1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4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A209-AD72-4967-9F00-A614E2078191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7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1741-ACDE-4CAD-9037-0A3FB21B65E7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BCCPM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3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B0D3D987-5815-4446-A33C-99D4F39EF433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BCCPM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11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  <p:sldLayoutId id="2147483713" r:id="rId12"/>
    <p:sldLayoutId id="2147483714" r:id="rId13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FFCEC1-C72A-3E82-996B-C1CA2B751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58844"/>
            <a:ext cx="6507126" cy="2634181"/>
          </a:xfrm>
        </p:spPr>
        <p:txBody>
          <a:bodyPr anchor="b">
            <a:normAutofit/>
          </a:bodyPr>
          <a:lstStyle/>
          <a:p>
            <a:r>
              <a:rPr lang="en-IN" sz="4800" dirty="0"/>
              <a:t>Nausea and Vomiting </a:t>
            </a:r>
            <a:br>
              <a:rPr lang="en-IN" sz="4800" dirty="0"/>
            </a:br>
            <a:r>
              <a:rPr lang="en-IN" sz="2800" dirty="0"/>
              <a:t>(45 minutes)</a:t>
            </a:r>
            <a:endParaRPr lang="en-IN" sz="48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51019FC-0FE0-4611-B71E-C03589FB6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69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Drugs causing </a:t>
            </a:r>
            <a:br>
              <a:rPr lang="en-US" dirty="0"/>
            </a:br>
            <a:r>
              <a:rPr lang="en-US" dirty="0"/>
              <a:t>Nausea &amp; Vomiting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221359"/>
            <a:ext cx="10363200" cy="308846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2800" dirty="0"/>
              <a:t>NSAIDs</a:t>
            </a:r>
          </a:p>
          <a:p>
            <a:pPr>
              <a:buFont typeface="Monotype Sorts" pitchFamily="2" charset="2"/>
              <a:buNone/>
            </a:pPr>
            <a:endParaRPr lang="en-US" sz="2800" dirty="0"/>
          </a:p>
          <a:p>
            <a:r>
              <a:rPr lang="en-US" sz="2800" dirty="0" err="1"/>
              <a:t>Opioids</a:t>
            </a:r>
            <a:endParaRPr lang="en-US" sz="2800" dirty="0"/>
          </a:p>
          <a:p>
            <a:pPr>
              <a:buFont typeface="Monotype Sorts" pitchFamily="2" charset="2"/>
              <a:buNone/>
            </a:pPr>
            <a:endParaRPr lang="en-US" sz="2800" dirty="0"/>
          </a:p>
          <a:p>
            <a:r>
              <a:rPr lang="en-US" sz="2800" dirty="0"/>
              <a:t>Anticonvulsants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8910638" y="2071688"/>
            <a:ext cx="3281362" cy="4338637"/>
          </a:xfrm>
        </p:spPr>
        <p:txBody>
          <a:bodyPr/>
          <a:lstStyle/>
          <a:p>
            <a:endParaRPr lang="en-US" dirty="0"/>
          </a:p>
          <a:p>
            <a:endParaRPr lang="en-US" sz="2800" dirty="0"/>
          </a:p>
          <a:p>
            <a:r>
              <a:rPr lang="en-US" sz="2800" dirty="0"/>
              <a:t>Digoxin</a:t>
            </a:r>
          </a:p>
          <a:p>
            <a:pPr>
              <a:buFont typeface="Monotype Sorts" pitchFamily="2" charset="2"/>
              <a:buNone/>
            </a:pPr>
            <a:endParaRPr lang="en-US" sz="2800" dirty="0"/>
          </a:p>
          <a:p>
            <a:r>
              <a:rPr lang="en-US" sz="2800" dirty="0" err="1"/>
              <a:t>Theophyllin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Antibiotics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7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70750"/>
            <a:ext cx="10110857" cy="1387934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en-US" dirty="0"/>
              <a:t>Metabolic causes for Nausea &amp; Vomiting</a:t>
            </a:r>
          </a:p>
        </p:txBody>
      </p:sp>
      <p:cxnSp>
        <p:nvCxnSpPr>
          <p:cNvPr id="25610" name="Straight Connector 25609">
            <a:extLst>
              <a:ext uri="{FF2B5EF4-FFF2-40B4-BE49-F238E27FC236}">
                <a16:creationId xmlns:a16="http://schemas.microsoft.com/office/drawing/2014/main" id="{E62D3963-2153-4637-96E6-E31BD2CE5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23074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863664"/>
            <a:ext cx="9016409" cy="2927536"/>
          </a:xfrm>
        </p:spPr>
        <p:txBody>
          <a:bodyPr>
            <a:normAutofit/>
          </a:bodyPr>
          <a:lstStyle/>
          <a:p>
            <a:r>
              <a:rPr lang="en-US" sz="2400" dirty="0"/>
              <a:t>Uremia</a:t>
            </a:r>
          </a:p>
          <a:p>
            <a:r>
              <a:rPr lang="en-US" sz="2400" dirty="0"/>
              <a:t>Hypercalcemia</a:t>
            </a:r>
          </a:p>
          <a:p>
            <a:r>
              <a:rPr lang="en-US" sz="2400" dirty="0"/>
              <a:t>Hyponatremia</a:t>
            </a:r>
          </a:p>
          <a:p>
            <a:r>
              <a:rPr lang="en-US" sz="2400" dirty="0"/>
              <a:t>Hepatic failure</a:t>
            </a:r>
          </a:p>
          <a:p>
            <a:r>
              <a:rPr lang="en-US" sz="2400" dirty="0"/>
              <a:t>Ketoacidosis</a:t>
            </a:r>
          </a:p>
        </p:txBody>
      </p:sp>
    </p:spTree>
    <p:extLst>
      <p:ext uri="{BB962C8B-B14F-4D97-AF65-F5344CB8AC3E}">
        <p14:creationId xmlns:p14="http://schemas.microsoft.com/office/powerpoint/2010/main" val="327168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4694904" cy="2881221"/>
          </a:xfrm>
        </p:spPr>
        <p:txBody>
          <a:bodyPr anchor="t">
            <a:normAutofit/>
          </a:bodyPr>
          <a:lstStyle/>
          <a:p>
            <a:r>
              <a:rPr lang="en-US" dirty="0"/>
              <a:t>Nausea &amp; vomiting: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0507" y="724829"/>
            <a:ext cx="5096108" cy="479501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n-IN" sz="1900" dirty="0"/>
              <a:t>Occasional episode</a:t>
            </a:r>
          </a:p>
          <a:p>
            <a:pPr>
              <a:lnSpc>
                <a:spcPct val="110000"/>
              </a:lnSpc>
            </a:pPr>
            <a:r>
              <a:rPr lang="en-IN" sz="1900" dirty="0"/>
              <a:t>rest, abstinence from food or alcohol, ,frequent small amounts of fluid.</a:t>
            </a:r>
          </a:p>
          <a:p>
            <a:pPr>
              <a:lnSpc>
                <a:spcPct val="110000"/>
              </a:lnSpc>
              <a:buNone/>
            </a:pPr>
            <a:r>
              <a:rPr lang="en-IN" sz="1900" dirty="0"/>
              <a:t>Mild nausea and uncomplicated vomiting </a:t>
            </a:r>
          </a:p>
          <a:p>
            <a:pPr>
              <a:lnSpc>
                <a:spcPct val="110000"/>
              </a:lnSpc>
            </a:pPr>
            <a:r>
              <a:rPr lang="en-IN" sz="1900" dirty="0"/>
              <a:t>oral antiemetics. </a:t>
            </a:r>
          </a:p>
          <a:p>
            <a:pPr>
              <a:lnSpc>
                <a:spcPct val="110000"/>
              </a:lnSpc>
              <a:buNone/>
            </a:pPr>
            <a:r>
              <a:rPr lang="en-IN" sz="1900" dirty="0"/>
              <a:t>Severe </a:t>
            </a:r>
            <a:r>
              <a:rPr lang="en-GB" sz="1900" dirty="0"/>
              <a:t>intractable episodes </a:t>
            </a:r>
          </a:p>
          <a:p>
            <a:pPr>
              <a:lnSpc>
                <a:spcPct val="110000"/>
              </a:lnSpc>
            </a:pPr>
            <a:r>
              <a:rPr lang="en-GB" sz="1900" dirty="0"/>
              <a:t>fluid replacement</a:t>
            </a:r>
          </a:p>
          <a:p>
            <a:pPr>
              <a:lnSpc>
                <a:spcPct val="110000"/>
              </a:lnSpc>
            </a:pPr>
            <a:r>
              <a:rPr lang="en-GB" sz="1900" dirty="0"/>
              <a:t>correction </a:t>
            </a:r>
            <a:r>
              <a:rPr lang="en-IN" sz="1900" dirty="0"/>
              <a:t>of electrolyte and acid-base abnormalities &amp; metabolic disturbances </a:t>
            </a:r>
          </a:p>
          <a:p>
            <a:pPr>
              <a:lnSpc>
                <a:spcPct val="110000"/>
              </a:lnSpc>
            </a:pPr>
            <a:r>
              <a:rPr lang="en-IN" sz="1900" dirty="0"/>
              <a:t>parenteral antiemetics</a:t>
            </a:r>
            <a:endParaRPr lang="en-GB" sz="19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AF2F3F-06F0-42E3-8F72-36BEDCB69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5821999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6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7B67-048E-E094-BBFB-0F3C3711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6311D-3E55-C234-D133-BACDA0A79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Make a list of anti-emetics available in your region. </a:t>
            </a:r>
          </a:p>
          <a:p>
            <a:pPr marL="0" indent="0" algn="ctr">
              <a:buNone/>
            </a:pPr>
            <a:r>
              <a:rPr lang="en-US" sz="2400" i="1" dirty="0"/>
              <a:t>Post your response in the Chat Box </a:t>
            </a:r>
            <a:endParaRPr lang="en-IN" sz="2400" i="1" dirty="0"/>
          </a:p>
        </p:txBody>
      </p:sp>
    </p:spTree>
    <p:extLst>
      <p:ext uri="{BB962C8B-B14F-4D97-AF65-F5344CB8AC3E}">
        <p14:creationId xmlns:p14="http://schemas.microsoft.com/office/powerpoint/2010/main" val="1971849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 emetics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24232" y="1928802"/>
            <a:ext cx="3409968" cy="4429156"/>
          </a:xfrm>
        </p:spPr>
        <p:txBody>
          <a:bodyPr>
            <a:noAutofit/>
          </a:bodyPr>
          <a:lstStyle/>
          <a:p>
            <a:r>
              <a:rPr lang="en-GB" sz="2400" b="1" i="1" dirty="0"/>
              <a:t>dopamine antagonists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phenothiazines</a:t>
            </a:r>
            <a:r>
              <a:rPr lang="en-GB" sz="2400" dirty="0"/>
              <a:t>, </a:t>
            </a:r>
            <a:r>
              <a:rPr lang="en-GB" sz="2400" i="1" dirty="0" err="1"/>
              <a:t>eg</a:t>
            </a:r>
            <a:r>
              <a:rPr lang="en-GB" sz="2400" i="1" dirty="0"/>
              <a:t> </a:t>
            </a:r>
            <a:r>
              <a:rPr lang="en-GB" sz="2400" i="1" dirty="0" err="1"/>
              <a:t>prochlorperazine</a:t>
            </a:r>
            <a:endParaRPr lang="en-GB" sz="2400" i="1" dirty="0"/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substituted </a:t>
            </a:r>
            <a:r>
              <a:rPr lang="en-GB" sz="2400" dirty="0" err="1"/>
              <a:t>benzamides</a:t>
            </a:r>
            <a:r>
              <a:rPr lang="en-GB" sz="2400" dirty="0"/>
              <a:t>, </a:t>
            </a:r>
            <a:r>
              <a:rPr lang="en-GB" sz="2400" i="1" dirty="0" err="1"/>
              <a:t>eg</a:t>
            </a:r>
            <a:r>
              <a:rPr lang="en-GB" sz="2400" i="1" dirty="0"/>
              <a:t> </a:t>
            </a:r>
            <a:r>
              <a:rPr lang="en-GB" sz="2400" i="1" dirty="0" err="1"/>
              <a:t>metoclopramide</a:t>
            </a:r>
            <a:endParaRPr lang="en-GB" sz="2400" i="1" dirty="0"/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butyrophenones</a:t>
            </a:r>
            <a:r>
              <a:rPr lang="en-GB" sz="2400" dirty="0"/>
              <a:t>, </a:t>
            </a:r>
            <a:r>
              <a:rPr lang="en-GB" sz="2400" i="1" dirty="0" err="1"/>
              <a:t>eg</a:t>
            </a:r>
            <a:r>
              <a:rPr lang="en-GB" sz="2400" i="1" dirty="0"/>
              <a:t> haloperidol</a:t>
            </a:r>
          </a:p>
          <a:p>
            <a:r>
              <a:rPr lang="en-GB" sz="2400" b="1" i="1" dirty="0"/>
              <a:t>antihistamines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239008" y="2000240"/>
            <a:ext cx="3214718" cy="4429156"/>
          </a:xfrm>
        </p:spPr>
        <p:txBody>
          <a:bodyPr>
            <a:normAutofit/>
          </a:bodyPr>
          <a:lstStyle/>
          <a:p>
            <a:r>
              <a:rPr lang="en-GB" sz="2400" b="1" i="1" dirty="0" err="1"/>
              <a:t>anticholinergics</a:t>
            </a:r>
            <a:endParaRPr lang="en-GB" sz="2400" b="1" i="1" dirty="0"/>
          </a:p>
          <a:p>
            <a:r>
              <a:rPr lang="en-GB" sz="2400" b="1" i="1" dirty="0"/>
              <a:t>5HT3-antagonists</a:t>
            </a:r>
          </a:p>
          <a:p>
            <a:r>
              <a:rPr lang="en-GB" sz="2400" b="1" i="1" dirty="0" err="1"/>
              <a:t>neurokinin</a:t>
            </a:r>
            <a:r>
              <a:rPr lang="en-GB" sz="2400" b="1" i="1" dirty="0"/>
              <a:t> receptor antagonist</a:t>
            </a:r>
          </a:p>
          <a:p>
            <a:r>
              <a:rPr lang="en-GB" sz="2400" b="1" i="1" dirty="0"/>
              <a:t>corticosteroids</a:t>
            </a:r>
          </a:p>
          <a:p>
            <a:r>
              <a:rPr lang="en-GB" sz="2400" b="1" i="1" dirty="0"/>
              <a:t>benzodiazepines</a:t>
            </a:r>
          </a:p>
          <a:p>
            <a:r>
              <a:rPr lang="en-GB" sz="2400" b="1" i="1" dirty="0" err="1"/>
              <a:t>cannabinoids</a:t>
            </a:r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496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Atypical antipsychotics in nausea/vomiting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38480" y="2571744"/>
            <a:ext cx="7177110" cy="3352800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Font typeface="Webdings" pitchFamily="18" charset="2"/>
              <a:buChar char="4"/>
            </a:pPr>
            <a:r>
              <a:rPr lang="en-US" sz="2400" b="1" dirty="0" err="1"/>
              <a:t>Olanzapine</a:t>
            </a:r>
            <a:r>
              <a:rPr lang="en-US" sz="2400" b="1" dirty="0"/>
              <a:t>			</a:t>
            </a:r>
          </a:p>
          <a:p>
            <a:pPr>
              <a:buClr>
                <a:schemeClr val="tx1"/>
              </a:buClr>
              <a:buFont typeface="Webdings" pitchFamily="18" charset="2"/>
              <a:buNone/>
            </a:pPr>
            <a:r>
              <a:rPr lang="en-US" sz="2400" dirty="0"/>
              <a:t>			Side Effect: Dry mouth</a:t>
            </a:r>
            <a:endParaRPr lang="en-US" sz="2400" b="1" dirty="0"/>
          </a:p>
          <a:p>
            <a:pPr>
              <a:buClr>
                <a:schemeClr val="tx1"/>
              </a:buClr>
              <a:buFont typeface="Webdings" pitchFamily="18" charset="2"/>
              <a:buChar char="4"/>
            </a:pPr>
            <a:r>
              <a:rPr lang="en-US" sz="2400" b="1" dirty="0" err="1"/>
              <a:t>Clozapine</a:t>
            </a:r>
            <a:r>
              <a:rPr lang="en-US" sz="2400" b="1" dirty="0"/>
              <a:t>			</a:t>
            </a:r>
          </a:p>
          <a:p>
            <a:pPr>
              <a:buClr>
                <a:schemeClr val="tx1"/>
              </a:buClr>
              <a:buFont typeface="Webdings" pitchFamily="18" charset="2"/>
              <a:buNone/>
            </a:pPr>
            <a:r>
              <a:rPr lang="en-US" sz="2400" dirty="0"/>
              <a:t>			Side Effect: Blood dyscrasias</a:t>
            </a:r>
            <a:endParaRPr lang="en-US" sz="2400" b="1" dirty="0"/>
          </a:p>
          <a:p>
            <a:pPr>
              <a:buClr>
                <a:schemeClr val="tx1"/>
              </a:buClr>
              <a:buFont typeface="Webdings" pitchFamily="18" charset="2"/>
              <a:buChar char="4"/>
            </a:pPr>
            <a:r>
              <a:rPr lang="en-US" sz="2400" b="1" dirty="0" err="1"/>
              <a:t>Risperidone</a:t>
            </a:r>
            <a:r>
              <a:rPr lang="en-US" sz="2400" b="1" dirty="0"/>
              <a:t>		</a:t>
            </a:r>
          </a:p>
          <a:p>
            <a:pPr>
              <a:buClr>
                <a:schemeClr val="tx1"/>
              </a:buClr>
              <a:buFont typeface="Webdings" pitchFamily="18" charset="2"/>
              <a:buNone/>
            </a:pPr>
            <a:r>
              <a:rPr lang="en-US" sz="2400" dirty="0"/>
              <a:t>			Side Effect: Extra Pyramidal Symptoms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8989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800" name="Rectangle 33799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3657600" cy="288122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dirty="0"/>
              <a:t>Other Options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486400" y="546417"/>
            <a:ext cx="5597912" cy="4973428"/>
          </a:xfrm>
        </p:spPr>
        <p:txBody>
          <a:bodyPr>
            <a:normAutofit/>
          </a:bodyPr>
          <a:lstStyle/>
          <a:p>
            <a:r>
              <a:rPr lang="en-US" sz="2400" dirty="0"/>
              <a:t>Acupressure &amp; </a:t>
            </a:r>
            <a:r>
              <a:rPr lang="en-US" sz="2400" dirty="0" err="1"/>
              <a:t>Acupunture</a:t>
            </a:r>
            <a:r>
              <a:rPr lang="en-US" sz="2400" dirty="0"/>
              <a:t> : ‘Mixed’ response	</a:t>
            </a:r>
          </a:p>
          <a:p>
            <a:r>
              <a:rPr lang="en-US" sz="2400" dirty="0"/>
              <a:t>NK-1 Receptor antagonists : Effective against a wide range of emetic stimuli - </a:t>
            </a:r>
            <a:r>
              <a:rPr lang="en-US" sz="2400" dirty="0" err="1"/>
              <a:t>Aprepitant</a:t>
            </a:r>
            <a:endParaRPr lang="en-US" sz="2400" dirty="0"/>
          </a:p>
          <a:p>
            <a:r>
              <a:rPr lang="en-US" sz="2400" dirty="0"/>
              <a:t>Erythromycin : Effective in acute situations</a:t>
            </a:r>
          </a:p>
          <a:p>
            <a:r>
              <a:rPr lang="en-US" sz="2400" dirty="0"/>
              <a:t>Cannabinoids: Modest  effects - Nabilone and Dronabinol</a:t>
            </a:r>
          </a:p>
          <a:p>
            <a:r>
              <a:rPr lang="en-US" sz="2400" dirty="0"/>
              <a:t>Gastric pacing: For gastroparesis</a:t>
            </a:r>
          </a:p>
        </p:txBody>
      </p:sp>
      <p:cxnSp>
        <p:nvCxnSpPr>
          <p:cNvPr id="33802" name="Straight Connector 33801">
            <a:extLst>
              <a:ext uri="{FF2B5EF4-FFF2-40B4-BE49-F238E27FC236}">
                <a16:creationId xmlns:a16="http://schemas.microsoft.com/office/drawing/2014/main" id="{61AF2F3F-06F0-42E3-8F72-36BEDCB69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5821999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989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44" y="1114432"/>
            <a:ext cx="10363200" cy="1314443"/>
          </a:xfrm>
        </p:spPr>
        <p:txBody>
          <a:bodyPr>
            <a:noAutofit/>
          </a:bodyPr>
          <a:lstStyle/>
          <a:p>
            <a:r>
              <a:rPr lang="en-US" sz="3600" dirty="0"/>
              <a:t>Evidence for the effectiveness of antiemetics in advanced diseases</a:t>
            </a:r>
            <a:endParaRPr lang="en-GB" sz="3600" dirty="0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A8BF281D-E52A-A07D-65EA-21D1B80C32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763896"/>
              </p:ext>
            </p:extLst>
          </p:nvPr>
        </p:nvGraphicFramePr>
        <p:xfrm>
          <a:off x="914400" y="2853369"/>
          <a:ext cx="6902606" cy="3088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8040029" y="2428875"/>
            <a:ext cx="4151972" cy="3857625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/>
              <a:t>A:  </a:t>
            </a:r>
            <a:r>
              <a:rPr lang="en-IN" dirty="0"/>
              <a:t>at least one RCT as part of a body of literature of good quality and consistency addressing the specific recommendation</a:t>
            </a:r>
          </a:p>
          <a:p>
            <a:r>
              <a:rPr lang="en-IN" b="1" dirty="0"/>
              <a:t>B:  </a:t>
            </a:r>
            <a:r>
              <a:rPr lang="en-IN" dirty="0"/>
              <a:t>well-conducted clinical studies but no RCT on the </a:t>
            </a:r>
            <a:r>
              <a:rPr lang="en-GB" dirty="0"/>
              <a:t>topic of the recommendation</a:t>
            </a:r>
          </a:p>
          <a:p>
            <a:r>
              <a:rPr lang="en-IN" b="1" dirty="0"/>
              <a:t>C:  </a:t>
            </a:r>
            <a:r>
              <a:rPr lang="en-IN" dirty="0"/>
              <a:t>evidence from expert committee reports or opinions, or opinions of respected clinical authorities; no directly applicable clinical evidence of good quality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278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Thank You!!!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71114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202609-96D0-0454-6FB8-43AF0C48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694904" cy="2881221"/>
          </a:xfrm>
        </p:spPr>
        <p:txBody>
          <a:bodyPr anchor="t">
            <a:normAutofit/>
          </a:bodyPr>
          <a:lstStyle/>
          <a:p>
            <a:r>
              <a:rPr lang="en-IN" dirty="0"/>
              <a:t>Introductory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A505B-7460-98B5-B7D8-91AE036D1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960120"/>
            <a:ext cx="5073805" cy="4335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What is the difference between </a:t>
            </a:r>
          </a:p>
          <a:p>
            <a:r>
              <a:rPr lang="en-US" sz="2800" dirty="0"/>
              <a:t>Nausea</a:t>
            </a:r>
          </a:p>
          <a:p>
            <a:r>
              <a:rPr lang="en-US" sz="2800" dirty="0"/>
              <a:t>Vomiting, </a:t>
            </a:r>
          </a:p>
          <a:p>
            <a:r>
              <a:rPr lang="en-US" sz="2800" dirty="0"/>
              <a:t>Regurgitation </a:t>
            </a:r>
          </a:p>
          <a:p>
            <a:r>
              <a:rPr lang="en-US" sz="2800" dirty="0"/>
              <a:t>Retching</a:t>
            </a:r>
          </a:p>
          <a:p>
            <a:pPr marL="0" indent="0">
              <a:buNone/>
            </a:pPr>
            <a:r>
              <a:rPr lang="en-IN" sz="2200" i="1" dirty="0"/>
              <a:t>Unmute the microphone and speak ( 5 minutes)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AF2F3F-06F0-42E3-8F72-36BEDCB69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5821999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7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914399"/>
            <a:ext cx="3543300" cy="4578624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en-US" dirty="0"/>
              <a:t>Definitions</a:t>
            </a:r>
          </a:p>
        </p:txBody>
      </p:sp>
      <p:cxnSp>
        <p:nvCxnSpPr>
          <p:cNvPr id="5131" name="Straight Connector 5130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5" name="Rectangle 3">
            <a:extLst>
              <a:ext uri="{FF2B5EF4-FFF2-40B4-BE49-F238E27FC236}">
                <a16:creationId xmlns:a16="http://schemas.microsoft.com/office/drawing/2014/main" id="{D2E9B41B-A05D-1C26-FD80-1B43AFCA8F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744824"/>
              </p:ext>
            </p:extLst>
          </p:nvPr>
        </p:nvGraphicFramePr>
        <p:xfrm>
          <a:off x="4906537" y="367993"/>
          <a:ext cx="6713034" cy="617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783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Nausea &amp; vomiting: Common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2300" i="1" dirty="0"/>
              <a:t>Medications and toxins </a:t>
            </a:r>
          </a:p>
          <a:p>
            <a:r>
              <a:rPr lang="en-GB" sz="2300" i="1" dirty="0"/>
              <a:t>Infectious causes</a:t>
            </a:r>
          </a:p>
          <a:p>
            <a:r>
              <a:rPr lang="en-IN" sz="2300" i="1" dirty="0"/>
              <a:t>Disorders of the gut and peritoneal cavity</a:t>
            </a:r>
          </a:p>
          <a:p>
            <a:r>
              <a:rPr lang="en-GB" sz="2300" i="1" dirty="0"/>
              <a:t>CNS causes</a:t>
            </a:r>
          </a:p>
          <a:p>
            <a:endParaRPr lang="en-IN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7200" i="1" dirty="0"/>
              <a:t>Endocrine and metabolic causes</a:t>
            </a:r>
          </a:p>
          <a:p>
            <a:r>
              <a:rPr lang="en-GB" sz="7200" i="1" dirty="0"/>
              <a:t>Postoperative nausea and vomiting</a:t>
            </a:r>
          </a:p>
          <a:p>
            <a:r>
              <a:rPr lang="en-GB" sz="7200" i="1" dirty="0"/>
              <a:t>Cyclical vomiting syndrome</a:t>
            </a:r>
          </a:p>
          <a:p>
            <a:r>
              <a:rPr lang="en-GB" sz="7200" i="1" dirty="0"/>
              <a:t>Psychogenic or psychiatric disorders</a:t>
            </a:r>
          </a:p>
          <a:p>
            <a:r>
              <a:rPr lang="en-GB" sz="7200" i="1" dirty="0"/>
              <a:t>Miscellaneous conditions</a:t>
            </a:r>
          </a:p>
          <a:p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86833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Genesis of vomiting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480109"/>
              </p:ext>
            </p:extLst>
          </p:nvPr>
        </p:nvGraphicFramePr>
        <p:xfrm>
          <a:off x="2475571" y="2249488"/>
          <a:ext cx="8574429" cy="3904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23560" imgH="2560320" progId="Word.Document.8">
                  <p:embed/>
                </p:oleObj>
              </mc:Choice>
              <mc:Fallback>
                <p:oleObj name="Document" r:id="rId3" imgW="5623560" imgH="2560320" progId="Word.Document.8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5571" y="2249488"/>
                        <a:ext cx="8574429" cy="39047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25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Factors acting through </a:t>
            </a:r>
            <a:br>
              <a:rPr lang="en-US" dirty="0"/>
            </a:br>
            <a:r>
              <a:rPr lang="en-US" dirty="0"/>
              <a:t>gut wall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195588"/>
              </p:ext>
            </p:extLst>
          </p:nvPr>
        </p:nvGraphicFramePr>
        <p:xfrm>
          <a:off x="3423424" y="2582122"/>
          <a:ext cx="7367811" cy="3807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65520" imgH="4219560" progId="Word.Document.8">
                  <p:embed/>
                </p:oleObj>
              </mc:Choice>
              <mc:Fallback>
                <p:oleObj name="Document" r:id="rId3" imgW="8165520" imgH="4219560" progId="Word.Document.8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3424" y="2582122"/>
                        <a:ext cx="7367811" cy="38075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14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Factors acting through Vestibular Nuclei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899214"/>
              </p:ext>
            </p:extLst>
          </p:nvPr>
        </p:nvGraphicFramePr>
        <p:xfrm>
          <a:off x="3738562" y="2667000"/>
          <a:ext cx="7167449" cy="3533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09520" imgH="4095720" progId="Word.Document.8">
                  <p:embed/>
                </p:oleObj>
              </mc:Choice>
              <mc:Fallback>
                <p:oleObj name="Document" r:id="rId3" imgW="8309520" imgH="4095720" progId="Word.Document.8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2" y="2667000"/>
                        <a:ext cx="7167449" cy="35330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62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Factors acting through Area </a:t>
            </a:r>
            <a:r>
              <a:rPr lang="en-US" dirty="0" err="1"/>
              <a:t>Postrema</a:t>
            </a:r>
            <a:endParaRPr lang="en-US" dirty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824570"/>
              </p:ext>
            </p:extLst>
          </p:nvPr>
        </p:nvGraphicFramePr>
        <p:xfrm>
          <a:off x="3155795" y="2214562"/>
          <a:ext cx="7143480" cy="434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09520" imgH="5048280" progId="Word.Document.8">
                  <p:embed/>
                </p:oleObj>
              </mc:Choice>
              <mc:Fallback>
                <p:oleObj name="Document" r:id="rId3" imgW="8309520" imgH="5048280" progId="Word.Document.8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795" y="2214562"/>
                        <a:ext cx="7143480" cy="4340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454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Factors acting through Cerebral cortex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578168"/>
              </p:ext>
            </p:extLst>
          </p:nvPr>
        </p:nvGraphicFramePr>
        <p:xfrm>
          <a:off x="3517900" y="2643188"/>
          <a:ext cx="7486758" cy="369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09520" imgH="4095720" progId="Word.Document.8">
                  <p:embed/>
                </p:oleObj>
              </mc:Choice>
              <mc:Fallback>
                <p:oleObj name="Document" r:id="rId3" imgW="8309520" imgH="4095720" progId="Word.Document.8">
                  <p:embed/>
                  <p:pic>
                    <p:nvPicPr>
                      <p:cNvPr id="51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2643188"/>
                        <a:ext cx="7486758" cy="3690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663834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30201B"/>
      </a:dk2>
      <a:lt2>
        <a:srgbClr val="F0F0F3"/>
      </a:lt2>
      <a:accent1>
        <a:srgbClr val="9EA741"/>
      </a:accent1>
      <a:accent2>
        <a:srgbClr val="B18A3B"/>
      </a:accent2>
      <a:accent3>
        <a:srgbClr val="C36A4D"/>
      </a:accent3>
      <a:accent4>
        <a:srgbClr val="B13B4E"/>
      </a:accent4>
      <a:accent5>
        <a:srgbClr val="C34D92"/>
      </a:accent5>
      <a:accent6>
        <a:srgbClr val="B13BB1"/>
      </a:accent6>
      <a:hlink>
        <a:srgbClr val="C04276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497</Words>
  <Application>Microsoft Office PowerPoint</Application>
  <PresentationFormat>Widescreen</PresentationFormat>
  <Paragraphs>106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Grandview Display</vt:lpstr>
      <vt:lpstr>Monotype Sorts</vt:lpstr>
      <vt:lpstr>Webdings</vt:lpstr>
      <vt:lpstr>DashVTI</vt:lpstr>
      <vt:lpstr>Document</vt:lpstr>
      <vt:lpstr>Nausea and Vomiting  (45 minutes)</vt:lpstr>
      <vt:lpstr>Introductory Activity </vt:lpstr>
      <vt:lpstr>Definitions</vt:lpstr>
      <vt:lpstr>Nausea &amp; vomiting: Common Causes</vt:lpstr>
      <vt:lpstr>Genesis of vomiting</vt:lpstr>
      <vt:lpstr>Factors acting through  gut wall</vt:lpstr>
      <vt:lpstr>Factors acting through Vestibular Nuclei</vt:lpstr>
      <vt:lpstr>Factors acting through Area Postrema</vt:lpstr>
      <vt:lpstr>Factors acting through Cerebral cortex</vt:lpstr>
      <vt:lpstr>Drugs causing  Nausea &amp; Vomiting</vt:lpstr>
      <vt:lpstr>Metabolic causes for Nausea &amp; Vomiting</vt:lpstr>
      <vt:lpstr>Nausea &amp; vomiting: Management</vt:lpstr>
      <vt:lpstr>Activity</vt:lpstr>
      <vt:lpstr>Anti emetics</vt:lpstr>
      <vt:lpstr>Atypical antipsychotics in nausea/vomiting</vt:lpstr>
      <vt:lpstr>Other Options</vt:lpstr>
      <vt:lpstr>Evidence for the effectiveness of antiemetics in advanced diseases</vt:lpstr>
      <vt:lpstr>Thank You!!!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Nausea and Vomiting</dc:title>
  <dc:creator>Suresh Kumar</dc:creator>
  <cp:lastModifiedBy>Suresh Kumar</cp:lastModifiedBy>
  <cp:revision>3</cp:revision>
  <dcterms:created xsi:type="dcterms:W3CDTF">2022-12-27T16:36:04Z</dcterms:created>
  <dcterms:modified xsi:type="dcterms:W3CDTF">2022-12-28T15:57:12Z</dcterms:modified>
</cp:coreProperties>
</file>